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2" r:id="rId2"/>
    <p:sldId id="283" r:id="rId3"/>
    <p:sldId id="284" r:id="rId4"/>
    <p:sldId id="290" r:id="rId5"/>
    <p:sldId id="291" r:id="rId6"/>
    <p:sldId id="288" r:id="rId7"/>
    <p:sldId id="286" r:id="rId8"/>
    <p:sldId id="263" r:id="rId9"/>
    <p:sldId id="292" r:id="rId10"/>
    <p:sldId id="267" r:id="rId11"/>
    <p:sldId id="269" r:id="rId12"/>
    <p:sldId id="293" r:id="rId13"/>
    <p:sldId id="294" r:id="rId14"/>
    <p:sldId id="295" r:id="rId15"/>
    <p:sldId id="296" r:id="rId16"/>
    <p:sldId id="287" r:id="rId17"/>
    <p:sldId id="277" r:id="rId18"/>
    <p:sldId id="279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FF99"/>
    <a:srgbClr val="3366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>
        <p:scale>
          <a:sx n="39" d="100"/>
          <a:sy n="39" d="100"/>
        </p:scale>
        <p:origin x="193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72E8-C0AA-4EF2-B339-E0D87D9A30D2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4636A-C98B-4B60-8B12-0D93C5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0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71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4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6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1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2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3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1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1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0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4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64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audio" Target="../media/media11.m4a"/><Relationship Id="rId11" Type="http://schemas.openxmlformats.org/officeDocument/2006/relationships/image" Target="../media/image6.png"/><Relationship Id="rId5" Type="http://schemas.microsoft.com/office/2007/relationships/media" Target="../media/media11.m4a"/><Relationship Id="rId10" Type="http://schemas.openxmlformats.org/officeDocument/2006/relationships/image" Target="../media/image2.emf"/><Relationship Id="rId4" Type="http://schemas.openxmlformats.org/officeDocument/2006/relationships/tags" Target="../tags/tag12.xml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2.emf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audio" Target="../media/media15.m4a"/><Relationship Id="rId11" Type="http://schemas.openxmlformats.org/officeDocument/2006/relationships/image" Target="../media/image6.png"/><Relationship Id="rId5" Type="http://schemas.microsoft.com/office/2007/relationships/media" Target="../media/media15.m4a"/><Relationship Id="rId10" Type="http://schemas.openxmlformats.org/officeDocument/2006/relationships/image" Target="../media/image2.emf"/><Relationship Id="rId4" Type="http://schemas.openxmlformats.org/officeDocument/2006/relationships/tags" Target="../tags/tag19.xml"/><Relationship Id="rId9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6.m4a"/><Relationship Id="rId7" Type="http://schemas.openxmlformats.org/officeDocument/2006/relationships/image" Target="../media/image8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17.m4a"/><Relationship Id="rId7" Type="http://schemas.openxmlformats.org/officeDocument/2006/relationships/tags" Target="../tags/tag25.xml"/><Relationship Id="rId2" Type="http://schemas.microsoft.com/office/2007/relationships/media" Target="../media/media17.m4a"/><Relationship Id="rId1" Type="http://schemas.openxmlformats.org/officeDocument/2006/relationships/tags" Target="../tags/tag21.xml"/><Relationship Id="rId6" Type="http://schemas.openxmlformats.org/officeDocument/2006/relationships/tags" Target="../tags/tag24.xml"/><Relationship Id="rId11" Type="http://schemas.openxmlformats.org/officeDocument/2006/relationships/image" Target="../media/image6.png"/><Relationship Id="rId5" Type="http://schemas.openxmlformats.org/officeDocument/2006/relationships/tags" Target="../tags/tag23.xml"/><Relationship Id="rId10" Type="http://schemas.openxmlformats.org/officeDocument/2006/relationships/image" Target="../media/image20.png"/><Relationship Id="rId4" Type="http://schemas.openxmlformats.org/officeDocument/2006/relationships/tags" Target="../tags/tag22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8.m4a"/><Relationship Id="rId7" Type="http://schemas.openxmlformats.org/officeDocument/2006/relationships/image" Target="../media/image18.png"/><Relationship Id="rId2" Type="http://schemas.microsoft.com/office/2007/relationships/media" Target="../media/media18.m4a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9.m4a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2.jpg"/><Relationship Id="rId5" Type="http://schemas.openxmlformats.org/officeDocument/2006/relationships/audio" Target="../media/audio1.wav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media5.m4a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13.jpg"/><Relationship Id="rId5" Type="http://schemas.openxmlformats.org/officeDocument/2006/relationships/audio" Target="../media/audio1.wav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image" Target="../media/image2.emf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image" Target="../media/image10.emf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.emf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100" y="131157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814184" y="5408469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697861" y="73833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5" y="1425948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80361" y="3860359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08" y="4318000"/>
            <a:ext cx="2841300" cy="28413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8E0DB17-D3E5-45C8-89E7-7B8AF0116DEF}"/>
              </a:ext>
            </a:extLst>
          </p:cNvPr>
          <p:cNvGrpSpPr/>
          <p:nvPr/>
        </p:nvGrpSpPr>
        <p:grpSpPr>
          <a:xfrm>
            <a:off x="-70091" y="3448006"/>
            <a:ext cx="3020950" cy="4168817"/>
            <a:chOff x="6688126" y="438616"/>
            <a:chExt cx="6129617" cy="6858000"/>
          </a:xfrm>
        </p:grpSpPr>
        <p:pic>
          <p:nvPicPr>
            <p:cNvPr id="20" name="Picture 19" descr="A picture containing doll, toy, vector graphics&#10;&#10;Description automatically generated">
              <a:extLst>
                <a:ext uri="{FF2B5EF4-FFF2-40B4-BE49-F238E27FC236}">
                  <a16:creationId xmlns:a16="http://schemas.microsoft.com/office/drawing/2014/main" id="{33BAEC28-A991-456B-8E90-511788600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22"/>
            <a:stretch/>
          </p:blipFill>
          <p:spPr>
            <a:xfrm>
              <a:off x="6688126" y="438616"/>
              <a:ext cx="3160059" cy="6858000"/>
            </a:xfrm>
            <a:prstGeom prst="rect">
              <a:avLst/>
            </a:prstGeom>
          </p:spPr>
        </p:pic>
        <p:pic>
          <p:nvPicPr>
            <p:cNvPr id="21" name="Picture 20" descr="A picture containing doll, toy, vector graphics&#10;&#10;Description automatically generated">
              <a:extLst>
                <a:ext uri="{FF2B5EF4-FFF2-40B4-BE49-F238E27FC236}">
                  <a16:creationId xmlns:a16="http://schemas.microsoft.com/office/drawing/2014/main" id="{7A0D8A22-CA84-4DC5-BD1F-D1370B883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30" r="792"/>
            <a:stretch/>
          </p:blipFill>
          <p:spPr>
            <a:xfrm>
              <a:off x="9657684" y="438616"/>
              <a:ext cx="3160059" cy="685800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614000" y="1068243"/>
            <a:ext cx="897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3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ỦY BAN NHÂN DÂN QUẬN PHÚ NHUẬN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vi-VN" sz="3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TRƯỜNG TIỂU HỌC NGUYỄN ĐÌNH CHÍNH</a:t>
            </a:r>
            <a:endParaRPr lang="en-US" sz="3000" b="1" kern="0" dirty="0">
              <a:solidFill>
                <a:srgbClr val="000000"/>
              </a:solidFill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114627" y="2666194"/>
            <a:ext cx="7972653" cy="781812"/>
          </a:xfrm>
          <a:custGeom>
            <a:avLst/>
            <a:gdLst/>
            <a:ahLst/>
            <a:cxnLst/>
            <a:rect l="l" t="t" r="r" b="b"/>
            <a:pathLst>
              <a:path w="7972653" h="781812">
                <a:moveTo>
                  <a:pt x="4388968" y="684428"/>
                </a:moveTo>
                <a:cubicBezTo>
                  <a:pt x="4399026" y="684428"/>
                  <a:pt x="4407827" y="685800"/>
                  <a:pt x="4415371" y="688543"/>
                </a:cubicBezTo>
                <a:cubicBezTo>
                  <a:pt x="4422915" y="691286"/>
                  <a:pt x="4428744" y="694601"/>
                  <a:pt x="4432859" y="698487"/>
                </a:cubicBezTo>
                <a:cubicBezTo>
                  <a:pt x="4436974" y="702373"/>
                  <a:pt x="4440174" y="707060"/>
                  <a:pt x="4442460" y="712546"/>
                </a:cubicBezTo>
                <a:cubicBezTo>
                  <a:pt x="4444746" y="718033"/>
                  <a:pt x="4446232" y="722605"/>
                  <a:pt x="4446918" y="726262"/>
                </a:cubicBezTo>
                <a:cubicBezTo>
                  <a:pt x="4447604" y="729920"/>
                  <a:pt x="4447947" y="733349"/>
                  <a:pt x="4447947" y="736549"/>
                </a:cubicBezTo>
                <a:cubicBezTo>
                  <a:pt x="4447947" y="745693"/>
                  <a:pt x="4442917" y="755523"/>
                  <a:pt x="4432859" y="766039"/>
                </a:cubicBezTo>
                <a:cubicBezTo>
                  <a:pt x="4422801" y="776554"/>
                  <a:pt x="4409085" y="781812"/>
                  <a:pt x="4391711" y="781812"/>
                </a:cubicBezTo>
                <a:cubicBezTo>
                  <a:pt x="4372966" y="781812"/>
                  <a:pt x="4359021" y="777240"/>
                  <a:pt x="4349877" y="768096"/>
                </a:cubicBezTo>
                <a:cubicBezTo>
                  <a:pt x="4340733" y="758952"/>
                  <a:pt x="4336161" y="746836"/>
                  <a:pt x="4336161" y="731749"/>
                </a:cubicBezTo>
                <a:cubicBezTo>
                  <a:pt x="4336161" y="730377"/>
                  <a:pt x="4336276" y="728662"/>
                  <a:pt x="4336504" y="726605"/>
                </a:cubicBezTo>
                <a:cubicBezTo>
                  <a:pt x="4336733" y="724548"/>
                  <a:pt x="4337762" y="720776"/>
                  <a:pt x="4339590" y="715289"/>
                </a:cubicBezTo>
                <a:cubicBezTo>
                  <a:pt x="4341419" y="709803"/>
                  <a:pt x="4343934" y="705002"/>
                  <a:pt x="4347134" y="700888"/>
                </a:cubicBezTo>
                <a:cubicBezTo>
                  <a:pt x="4350334" y="696773"/>
                  <a:pt x="4355592" y="693001"/>
                  <a:pt x="4362907" y="689572"/>
                </a:cubicBezTo>
                <a:cubicBezTo>
                  <a:pt x="4370223" y="686143"/>
                  <a:pt x="4378910" y="684428"/>
                  <a:pt x="4388968" y="684428"/>
                </a:cubicBezTo>
                <a:close/>
                <a:moveTo>
                  <a:pt x="205740" y="443027"/>
                </a:moveTo>
                <a:cubicBezTo>
                  <a:pt x="194768" y="443027"/>
                  <a:pt x="184709" y="444856"/>
                  <a:pt x="175565" y="448513"/>
                </a:cubicBezTo>
                <a:cubicBezTo>
                  <a:pt x="173737" y="465887"/>
                  <a:pt x="172822" y="484632"/>
                  <a:pt x="172822" y="504749"/>
                </a:cubicBezTo>
                <a:cubicBezTo>
                  <a:pt x="172822" y="522122"/>
                  <a:pt x="173737" y="536524"/>
                  <a:pt x="175565" y="547954"/>
                </a:cubicBezTo>
                <a:cubicBezTo>
                  <a:pt x="181966" y="549326"/>
                  <a:pt x="189281" y="550012"/>
                  <a:pt x="197511" y="550012"/>
                </a:cubicBezTo>
                <a:cubicBezTo>
                  <a:pt x="237744" y="550012"/>
                  <a:pt x="257861" y="532409"/>
                  <a:pt x="257861" y="497205"/>
                </a:cubicBezTo>
                <a:cubicBezTo>
                  <a:pt x="257861" y="477545"/>
                  <a:pt x="252832" y="463601"/>
                  <a:pt x="242773" y="455371"/>
                </a:cubicBezTo>
                <a:cubicBezTo>
                  <a:pt x="232715" y="447142"/>
                  <a:pt x="220371" y="443027"/>
                  <a:pt x="205740" y="443027"/>
                </a:cubicBezTo>
                <a:close/>
                <a:moveTo>
                  <a:pt x="2176806" y="297637"/>
                </a:moveTo>
                <a:cubicBezTo>
                  <a:pt x="2143430" y="297637"/>
                  <a:pt x="2126743" y="325069"/>
                  <a:pt x="2126743" y="379933"/>
                </a:cubicBezTo>
                <a:cubicBezTo>
                  <a:pt x="2126743" y="401422"/>
                  <a:pt x="2128114" y="413995"/>
                  <a:pt x="2130857" y="417652"/>
                </a:cubicBezTo>
                <a:lnTo>
                  <a:pt x="2230298" y="414223"/>
                </a:lnTo>
                <a:cubicBezTo>
                  <a:pt x="2231212" y="405994"/>
                  <a:pt x="2231670" y="395707"/>
                  <a:pt x="2231670" y="383362"/>
                </a:cubicBezTo>
                <a:cubicBezTo>
                  <a:pt x="2231670" y="326212"/>
                  <a:pt x="2213382" y="297637"/>
                  <a:pt x="2176806" y="297637"/>
                </a:cubicBezTo>
                <a:close/>
                <a:moveTo>
                  <a:pt x="652806" y="297637"/>
                </a:moveTo>
                <a:cubicBezTo>
                  <a:pt x="619430" y="297637"/>
                  <a:pt x="602742" y="325069"/>
                  <a:pt x="602742" y="379933"/>
                </a:cubicBezTo>
                <a:cubicBezTo>
                  <a:pt x="602742" y="401422"/>
                  <a:pt x="604114" y="413995"/>
                  <a:pt x="606857" y="417652"/>
                </a:cubicBezTo>
                <a:lnTo>
                  <a:pt x="706298" y="414223"/>
                </a:lnTo>
                <a:cubicBezTo>
                  <a:pt x="707213" y="405994"/>
                  <a:pt x="707670" y="395707"/>
                  <a:pt x="707670" y="383362"/>
                </a:cubicBezTo>
                <a:cubicBezTo>
                  <a:pt x="707670" y="326212"/>
                  <a:pt x="689382" y="297637"/>
                  <a:pt x="652806" y="297637"/>
                </a:cubicBezTo>
                <a:close/>
                <a:moveTo>
                  <a:pt x="203683" y="282550"/>
                </a:moveTo>
                <a:cubicBezTo>
                  <a:pt x="194996" y="282550"/>
                  <a:pt x="187452" y="284150"/>
                  <a:pt x="181052" y="287350"/>
                </a:cubicBezTo>
                <a:cubicBezTo>
                  <a:pt x="178308" y="311582"/>
                  <a:pt x="176937" y="340614"/>
                  <a:pt x="176937" y="374447"/>
                </a:cubicBezTo>
                <a:cubicBezTo>
                  <a:pt x="180137" y="375361"/>
                  <a:pt x="184252" y="375818"/>
                  <a:pt x="189281" y="375818"/>
                </a:cubicBezTo>
                <a:cubicBezTo>
                  <a:pt x="228600" y="375818"/>
                  <a:pt x="248260" y="360959"/>
                  <a:pt x="248260" y="331241"/>
                </a:cubicBezTo>
                <a:cubicBezTo>
                  <a:pt x="248260" y="314325"/>
                  <a:pt x="243802" y="301981"/>
                  <a:pt x="234887" y="294208"/>
                </a:cubicBezTo>
                <a:cubicBezTo>
                  <a:pt x="225971" y="286436"/>
                  <a:pt x="215570" y="282550"/>
                  <a:pt x="203683" y="282550"/>
                </a:cubicBezTo>
                <a:close/>
                <a:moveTo>
                  <a:pt x="3710178" y="277063"/>
                </a:moveTo>
                <a:cubicBezTo>
                  <a:pt x="3706063" y="277063"/>
                  <a:pt x="3695777" y="277978"/>
                  <a:pt x="3679317" y="279806"/>
                </a:cubicBezTo>
                <a:lnTo>
                  <a:pt x="3679317" y="356616"/>
                </a:lnTo>
                <a:cubicBezTo>
                  <a:pt x="3689375" y="357073"/>
                  <a:pt x="3701492" y="358216"/>
                  <a:pt x="3715665" y="360045"/>
                </a:cubicBezTo>
                <a:cubicBezTo>
                  <a:pt x="3722523" y="371475"/>
                  <a:pt x="3725952" y="384962"/>
                  <a:pt x="3725952" y="400507"/>
                </a:cubicBezTo>
                <a:cubicBezTo>
                  <a:pt x="3725952" y="424739"/>
                  <a:pt x="3717037" y="439369"/>
                  <a:pt x="3699205" y="444398"/>
                </a:cubicBezTo>
                <a:lnTo>
                  <a:pt x="3679317" y="444398"/>
                </a:lnTo>
                <a:lnTo>
                  <a:pt x="3679317" y="521894"/>
                </a:lnTo>
                <a:lnTo>
                  <a:pt x="3689604" y="521894"/>
                </a:lnTo>
                <a:cubicBezTo>
                  <a:pt x="3696919" y="521894"/>
                  <a:pt x="3704463" y="521322"/>
                  <a:pt x="3712236" y="520179"/>
                </a:cubicBezTo>
                <a:cubicBezTo>
                  <a:pt x="3720008" y="519036"/>
                  <a:pt x="3729609" y="516064"/>
                  <a:pt x="3741039" y="511264"/>
                </a:cubicBezTo>
                <a:cubicBezTo>
                  <a:pt x="3752469" y="506463"/>
                  <a:pt x="3762528" y="499948"/>
                  <a:pt x="3771214" y="491719"/>
                </a:cubicBezTo>
                <a:cubicBezTo>
                  <a:pt x="3779901" y="483489"/>
                  <a:pt x="3787331" y="471373"/>
                  <a:pt x="3793503" y="455371"/>
                </a:cubicBezTo>
                <a:cubicBezTo>
                  <a:pt x="3799675" y="439369"/>
                  <a:pt x="3802762" y="420624"/>
                  <a:pt x="3802762" y="399136"/>
                </a:cubicBezTo>
                <a:lnTo>
                  <a:pt x="3802762" y="396392"/>
                </a:lnTo>
                <a:cubicBezTo>
                  <a:pt x="3802304" y="372161"/>
                  <a:pt x="3798990" y="351587"/>
                  <a:pt x="3792817" y="334670"/>
                </a:cubicBezTo>
                <a:cubicBezTo>
                  <a:pt x="3786645" y="317754"/>
                  <a:pt x="3778644" y="305410"/>
                  <a:pt x="3768814" y="297637"/>
                </a:cubicBezTo>
                <a:cubicBezTo>
                  <a:pt x="3758984" y="289865"/>
                  <a:pt x="3749383" y="284493"/>
                  <a:pt x="3740010" y="281521"/>
                </a:cubicBezTo>
                <a:cubicBezTo>
                  <a:pt x="3730638" y="278549"/>
                  <a:pt x="3720694" y="277063"/>
                  <a:pt x="3710178" y="277063"/>
                </a:cubicBezTo>
                <a:close/>
                <a:moveTo>
                  <a:pt x="7247457" y="275006"/>
                </a:moveTo>
                <a:cubicBezTo>
                  <a:pt x="7241971" y="275006"/>
                  <a:pt x="7236142" y="275349"/>
                  <a:pt x="7229969" y="276034"/>
                </a:cubicBezTo>
                <a:cubicBezTo>
                  <a:pt x="7223798" y="276720"/>
                  <a:pt x="7218883" y="277520"/>
                  <a:pt x="7215225" y="278435"/>
                </a:cubicBezTo>
                <a:lnTo>
                  <a:pt x="7210425" y="279806"/>
                </a:lnTo>
                <a:lnTo>
                  <a:pt x="7210425" y="382676"/>
                </a:lnTo>
                <a:cubicBezTo>
                  <a:pt x="7217283" y="384048"/>
                  <a:pt x="7224598" y="384734"/>
                  <a:pt x="7232370" y="384734"/>
                </a:cubicBezTo>
                <a:cubicBezTo>
                  <a:pt x="7276719" y="384734"/>
                  <a:pt x="7298893" y="365074"/>
                  <a:pt x="7298893" y="325755"/>
                </a:cubicBezTo>
                <a:cubicBezTo>
                  <a:pt x="7298893" y="291922"/>
                  <a:pt x="7281748" y="275006"/>
                  <a:pt x="7247457" y="275006"/>
                </a:cubicBezTo>
                <a:close/>
                <a:moveTo>
                  <a:pt x="6791096" y="274320"/>
                </a:moveTo>
                <a:cubicBezTo>
                  <a:pt x="6747205" y="274320"/>
                  <a:pt x="6725259" y="317525"/>
                  <a:pt x="6725259" y="403936"/>
                </a:cubicBezTo>
                <a:cubicBezTo>
                  <a:pt x="6725259" y="413995"/>
                  <a:pt x="6725831" y="424396"/>
                  <a:pt x="6726973" y="435140"/>
                </a:cubicBezTo>
                <a:cubicBezTo>
                  <a:pt x="6728117" y="445884"/>
                  <a:pt x="6730403" y="459143"/>
                  <a:pt x="6733832" y="474916"/>
                </a:cubicBezTo>
                <a:cubicBezTo>
                  <a:pt x="6737261" y="490690"/>
                  <a:pt x="6743433" y="503491"/>
                  <a:pt x="6752348" y="513321"/>
                </a:cubicBezTo>
                <a:cubicBezTo>
                  <a:pt x="6761264" y="523151"/>
                  <a:pt x="6772351" y="528066"/>
                  <a:pt x="6785609" y="528066"/>
                </a:cubicBezTo>
                <a:cubicBezTo>
                  <a:pt x="6803898" y="528066"/>
                  <a:pt x="6818643" y="519151"/>
                  <a:pt x="6829843" y="501320"/>
                </a:cubicBezTo>
                <a:cubicBezTo>
                  <a:pt x="6841045" y="483489"/>
                  <a:pt x="6848132" y="464972"/>
                  <a:pt x="6851104" y="445770"/>
                </a:cubicBezTo>
                <a:cubicBezTo>
                  <a:pt x="6854075" y="426568"/>
                  <a:pt x="6855561" y="406908"/>
                  <a:pt x="6855561" y="386791"/>
                </a:cubicBezTo>
                <a:cubicBezTo>
                  <a:pt x="6855561" y="358445"/>
                  <a:pt x="6850189" y="332613"/>
                  <a:pt x="6839445" y="309296"/>
                </a:cubicBezTo>
                <a:cubicBezTo>
                  <a:pt x="6828701" y="285979"/>
                  <a:pt x="6812584" y="274320"/>
                  <a:pt x="6791096" y="274320"/>
                </a:cubicBezTo>
                <a:close/>
                <a:moveTo>
                  <a:pt x="192024" y="160477"/>
                </a:moveTo>
                <a:cubicBezTo>
                  <a:pt x="209855" y="160477"/>
                  <a:pt x="226657" y="161163"/>
                  <a:pt x="242431" y="162535"/>
                </a:cubicBezTo>
                <a:cubicBezTo>
                  <a:pt x="258204" y="163906"/>
                  <a:pt x="275921" y="167221"/>
                  <a:pt x="295580" y="172479"/>
                </a:cubicBezTo>
                <a:cubicBezTo>
                  <a:pt x="315240" y="177736"/>
                  <a:pt x="332042" y="184594"/>
                  <a:pt x="345987" y="193053"/>
                </a:cubicBezTo>
                <a:cubicBezTo>
                  <a:pt x="359931" y="201511"/>
                  <a:pt x="371704" y="213741"/>
                  <a:pt x="381305" y="229743"/>
                </a:cubicBezTo>
                <a:cubicBezTo>
                  <a:pt x="390906" y="245745"/>
                  <a:pt x="395707" y="264262"/>
                  <a:pt x="395707" y="285293"/>
                </a:cubicBezTo>
                <a:cubicBezTo>
                  <a:pt x="395707" y="303581"/>
                  <a:pt x="393878" y="319697"/>
                  <a:pt x="390221" y="333642"/>
                </a:cubicBezTo>
                <a:cubicBezTo>
                  <a:pt x="386563" y="347586"/>
                  <a:pt x="382334" y="357988"/>
                  <a:pt x="377533" y="364846"/>
                </a:cubicBezTo>
                <a:cubicBezTo>
                  <a:pt x="372733" y="371704"/>
                  <a:pt x="367018" y="377304"/>
                  <a:pt x="360388" y="381648"/>
                </a:cubicBezTo>
                <a:cubicBezTo>
                  <a:pt x="353759" y="385991"/>
                  <a:pt x="348501" y="388620"/>
                  <a:pt x="344615" y="389534"/>
                </a:cubicBezTo>
                <a:cubicBezTo>
                  <a:pt x="340729" y="390449"/>
                  <a:pt x="336728" y="390906"/>
                  <a:pt x="332613" y="390906"/>
                </a:cubicBezTo>
                <a:cubicBezTo>
                  <a:pt x="337185" y="390906"/>
                  <a:pt x="342100" y="391477"/>
                  <a:pt x="347358" y="392620"/>
                </a:cubicBezTo>
                <a:cubicBezTo>
                  <a:pt x="352616" y="393763"/>
                  <a:pt x="359474" y="396507"/>
                  <a:pt x="367932" y="400850"/>
                </a:cubicBezTo>
                <a:cubicBezTo>
                  <a:pt x="376390" y="405193"/>
                  <a:pt x="383820" y="410794"/>
                  <a:pt x="390221" y="417652"/>
                </a:cubicBezTo>
                <a:cubicBezTo>
                  <a:pt x="396621" y="424510"/>
                  <a:pt x="402222" y="434569"/>
                  <a:pt x="407023" y="447827"/>
                </a:cubicBezTo>
                <a:cubicBezTo>
                  <a:pt x="411823" y="461086"/>
                  <a:pt x="414224" y="476631"/>
                  <a:pt x="414224" y="494462"/>
                </a:cubicBezTo>
                <a:cubicBezTo>
                  <a:pt x="414224" y="544297"/>
                  <a:pt x="393307" y="582016"/>
                  <a:pt x="351473" y="607619"/>
                </a:cubicBezTo>
                <a:cubicBezTo>
                  <a:pt x="309639" y="633222"/>
                  <a:pt x="256947" y="646024"/>
                  <a:pt x="193396" y="646024"/>
                </a:cubicBezTo>
                <a:cubicBezTo>
                  <a:pt x="158649" y="646024"/>
                  <a:pt x="125388" y="644423"/>
                  <a:pt x="93612" y="641223"/>
                </a:cubicBezTo>
                <a:cubicBezTo>
                  <a:pt x="61837" y="638023"/>
                  <a:pt x="38634" y="634594"/>
                  <a:pt x="24003" y="630936"/>
                </a:cubicBezTo>
                <a:lnTo>
                  <a:pt x="2058" y="626135"/>
                </a:lnTo>
                <a:cubicBezTo>
                  <a:pt x="686" y="595960"/>
                  <a:pt x="0" y="557098"/>
                  <a:pt x="0" y="509549"/>
                </a:cubicBezTo>
                <a:cubicBezTo>
                  <a:pt x="0" y="391135"/>
                  <a:pt x="4344" y="281407"/>
                  <a:pt x="13031" y="180365"/>
                </a:cubicBezTo>
                <a:cubicBezTo>
                  <a:pt x="13488" y="178537"/>
                  <a:pt x="23203" y="176136"/>
                  <a:pt x="42177" y="173164"/>
                </a:cubicBezTo>
                <a:cubicBezTo>
                  <a:pt x="61151" y="170193"/>
                  <a:pt x="85154" y="167335"/>
                  <a:pt x="114186" y="164592"/>
                </a:cubicBezTo>
                <a:cubicBezTo>
                  <a:pt x="143218" y="161849"/>
                  <a:pt x="169164" y="160477"/>
                  <a:pt x="192024" y="160477"/>
                </a:cubicBezTo>
                <a:close/>
                <a:moveTo>
                  <a:pt x="6321400" y="157734"/>
                </a:moveTo>
                <a:cubicBezTo>
                  <a:pt x="6385407" y="157734"/>
                  <a:pt x="6417411" y="190652"/>
                  <a:pt x="6417411" y="256489"/>
                </a:cubicBezTo>
                <a:lnTo>
                  <a:pt x="6417411" y="513664"/>
                </a:lnTo>
                <a:lnTo>
                  <a:pt x="6420841" y="513664"/>
                </a:lnTo>
                <a:cubicBezTo>
                  <a:pt x="6466103" y="513664"/>
                  <a:pt x="6499249" y="508406"/>
                  <a:pt x="6520281" y="497891"/>
                </a:cubicBezTo>
                <a:cubicBezTo>
                  <a:pt x="6521195" y="498348"/>
                  <a:pt x="6522453" y="498919"/>
                  <a:pt x="6524053" y="499605"/>
                </a:cubicBezTo>
                <a:cubicBezTo>
                  <a:pt x="6525653" y="500291"/>
                  <a:pt x="6528626" y="502234"/>
                  <a:pt x="6532969" y="505435"/>
                </a:cubicBezTo>
                <a:cubicBezTo>
                  <a:pt x="6537312" y="508635"/>
                  <a:pt x="6541084" y="512293"/>
                  <a:pt x="6544284" y="516407"/>
                </a:cubicBezTo>
                <a:cubicBezTo>
                  <a:pt x="6547485" y="520522"/>
                  <a:pt x="6550342" y="526123"/>
                  <a:pt x="6552857" y="533209"/>
                </a:cubicBezTo>
                <a:cubicBezTo>
                  <a:pt x="6555372" y="540296"/>
                  <a:pt x="6556629" y="548183"/>
                  <a:pt x="6556629" y="556870"/>
                </a:cubicBezTo>
                <a:cubicBezTo>
                  <a:pt x="6556629" y="576072"/>
                  <a:pt x="6551371" y="591731"/>
                  <a:pt x="6540855" y="603847"/>
                </a:cubicBezTo>
                <a:cubicBezTo>
                  <a:pt x="6530341" y="615963"/>
                  <a:pt x="6515252" y="624649"/>
                  <a:pt x="6495593" y="629907"/>
                </a:cubicBezTo>
                <a:cubicBezTo>
                  <a:pt x="6475933" y="635165"/>
                  <a:pt x="6457645" y="638594"/>
                  <a:pt x="6440729" y="640194"/>
                </a:cubicBezTo>
                <a:cubicBezTo>
                  <a:pt x="6423812" y="641794"/>
                  <a:pt x="6403238" y="642595"/>
                  <a:pt x="6379007" y="642595"/>
                </a:cubicBezTo>
                <a:cubicBezTo>
                  <a:pt x="6280709" y="642595"/>
                  <a:pt x="6230645" y="614477"/>
                  <a:pt x="6228816" y="558241"/>
                </a:cubicBezTo>
                <a:cubicBezTo>
                  <a:pt x="6227903" y="513436"/>
                  <a:pt x="6227445" y="464744"/>
                  <a:pt x="6227445" y="412166"/>
                </a:cubicBezTo>
                <a:lnTo>
                  <a:pt x="6228816" y="167335"/>
                </a:lnTo>
                <a:cubicBezTo>
                  <a:pt x="6255791" y="160934"/>
                  <a:pt x="6286652" y="157734"/>
                  <a:pt x="6321400" y="157734"/>
                </a:cubicBezTo>
                <a:close/>
                <a:moveTo>
                  <a:pt x="4100703" y="156362"/>
                </a:moveTo>
                <a:cubicBezTo>
                  <a:pt x="4130879" y="156362"/>
                  <a:pt x="4154538" y="163449"/>
                  <a:pt x="4171684" y="177622"/>
                </a:cubicBezTo>
                <a:cubicBezTo>
                  <a:pt x="4188829" y="191795"/>
                  <a:pt x="4197401" y="212369"/>
                  <a:pt x="4197401" y="239344"/>
                </a:cubicBezTo>
                <a:lnTo>
                  <a:pt x="4197401" y="259918"/>
                </a:lnTo>
                <a:lnTo>
                  <a:pt x="4194658" y="611734"/>
                </a:lnTo>
                <a:cubicBezTo>
                  <a:pt x="4194201" y="612648"/>
                  <a:pt x="4193401" y="613677"/>
                  <a:pt x="4192258" y="614820"/>
                </a:cubicBezTo>
                <a:cubicBezTo>
                  <a:pt x="4191115" y="615963"/>
                  <a:pt x="4187914" y="618249"/>
                  <a:pt x="4182656" y="621678"/>
                </a:cubicBezTo>
                <a:cubicBezTo>
                  <a:pt x="4177399" y="625107"/>
                  <a:pt x="4171226" y="628078"/>
                  <a:pt x="4164140" y="630593"/>
                </a:cubicBezTo>
                <a:cubicBezTo>
                  <a:pt x="4157053" y="633108"/>
                  <a:pt x="4146995" y="635394"/>
                  <a:pt x="4133964" y="637451"/>
                </a:cubicBezTo>
                <a:cubicBezTo>
                  <a:pt x="4120934" y="639508"/>
                  <a:pt x="4106418" y="640537"/>
                  <a:pt x="4090416" y="640537"/>
                </a:cubicBezTo>
                <a:cubicBezTo>
                  <a:pt x="4069842" y="640537"/>
                  <a:pt x="4052583" y="637108"/>
                  <a:pt x="4038638" y="630250"/>
                </a:cubicBezTo>
                <a:cubicBezTo>
                  <a:pt x="4024694" y="623392"/>
                  <a:pt x="4014521" y="613562"/>
                  <a:pt x="4008120" y="600761"/>
                </a:cubicBezTo>
                <a:cubicBezTo>
                  <a:pt x="4001719" y="587959"/>
                  <a:pt x="3997262" y="574815"/>
                  <a:pt x="3994747" y="561327"/>
                </a:cubicBezTo>
                <a:cubicBezTo>
                  <a:pt x="3992233" y="547840"/>
                  <a:pt x="3990975" y="532181"/>
                  <a:pt x="3990975" y="514350"/>
                </a:cubicBezTo>
                <a:cubicBezTo>
                  <a:pt x="3990975" y="472288"/>
                  <a:pt x="3992576" y="407137"/>
                  <a:pt x="3995776" y="318897"/>
                </a:cubicBezTo>
                <a:cubicBezTo>
                  <a:pt x="3998976" y="230657"/>
                  <a:pt x="4001719" y="178994"/>
                  <a:pt x="4004005" y="163906"/>
                </a:cubicBezTo>
                <a:cubicBezTo>
                  <a:pt x="4020465" y="158877"/>
                  <a:pt x="4052697" y="156362"/>
                  <a:pt x="4100703" y="156362"/>
                </a:cubicBezTo>
                <a:close/>
                <a:moveTo>
                  <a:pt x="1843278" y="156362"/>
                </a:moveTo>
                <a:cubicBezTo>
                  <a:pt x="1873454" y="156362"/>
                  <a:pt x="1897114" y="163449"/>
                  <a:pt x="1914259" y="177622"/>
                </a:cubicBezTo>
                <a:cubicBezTo>
                  <a:pt x="1931404" y="191795"/>
                  <a:pt x="1939976" y="212369"/>
                  <a:pt x="1939976" y="239344"/>
                </a:cubicBezTo>
                <a:lnTo>
                  <a:pt x="1939976" y="259918"/>
                </a:lnTo>
                <a:lnTo>
                  <a:pt x="1937233" y="611734"/>
                </a:lnTo>
                <a:cubicBezTo>
                  <a:pt x="1936776" y="612648"/>
                  <a:pt x="1935976" y="613677"/>
                  <a:pt x="1934833" y="614820"/>
                </a:cubicBezTo>
                <a:cubicBezTo>
                  <a:pt x="1933690" y="615963"/>
                  <a:pt x="1930489" y="618249"/>
                  <a:pt x="1925232" y="621678"/>
                </a:cubicBezTo>
                <a:cubicBezTo>
                  <a:pt x="1919974" y="625107"/>
                  <a:pt x="1913801" y="628078"/>
                  <a:pt x="1906715" y="630593"/>
                </a:cubicBezTo>
                <a:cubicBezTo>
                  <a:pt x="1899628" y="633108"/>
                  <a:pt x="1889570" y="635394"/>
                  <a:pt x="1876540" y="637451"/>
                </a:cubicBezTo>
                <a:cubicBezTo>
                  <a:pt x="1863510" y="639508"/>
                  <a:pt x="1848993" y="640537"/>
                  <a:pt x="1832992" y="640537"/>
                </a:cubicBezTo>
                <a:cubicBezTo>
                  <a:pt x="1812418" y="640537"/>
                  <a:pt x="1795158" y="637108"/>
                  <a:pt x="1781213" y="630250"/>
                </a:cubicBezTo>
                <a:cubicBezTo>
                  <a:pt x="1767269" y="623392"/>
                  <a:pt x="1757096" y="613562"/>
                  <a:pt x="1750695" y="600761"/>
                </a:cubicBezTo>
                <a:cubicBezTo>
                  <a:pt x="1744295" y="587959"/>
                  <a:pt x="1739837" y="574815"/>
                  <a:pt x="1737322" y="561327"/>
                </a:cubicBezTo>
                <a:cubicBezTo>
                  <a:pt x="1734808" y="547840"/>
                  <a:pt x="1733551" y="532181"/>
                  <a:pt x="1733551" y="514350"/>
                </a:cubicBezTo>
                <a:cubicBezTo>
                  <a:pt x="1733551" y="472288"/>
                  <a:pt x="1735151" y="407137"/>
                  <a:pt x="1738351" y="318897"/>
                </a:cubicBezTo>
                <a:cubicBezTo>
                  <a:pt x="1741551" y="230657"/>
                  <a:pt x="1744295" y="178994"/>
                  <a:pt x="1746581" y="163906"/>
                </a:cubicBezTo>
                <a:cubicBezTo>
                  <a:pt x="1763040" y="158877"/>
                  <a:pt x="1795272" y="156362"/>
                  <a:pt x="1843278" y="156362"/>
                </a:cubicBezTo>
                <a:close/>
                <a:moveTo>
                  <a:pt x="995553" y="156362"/>
                </a:moveTo>
                <a:cubicBezTo>
                  <a:pt x="1025729" y="156362"/>
                  <a:pt x="1049389" y="163449"/>
                  <a:pt x="1066533" y="177622"/>
                </a:cubicBezTo>
                <a:cubicBezTo>
                  <a:pt x="1083679" y="191795"/>
                  <a:pt x="1092251" y="212369"/>
                  <a:pt x="1092251" y="239344"/>
                </a:cubicBezTo>
                <a:lnTo>
                  <a:pt x="1092251" y="259918"/>
                </a:lnTo>
                <a:lnTo>
                  <a:pt x="1089508" y="611734"/>
                </a:lnTo>
                <a:cubicBezTo>
                  <a:pt x="1089051" y="612648"/>
                  <a:pt x="1088251" y="613677"/>
                  <a:pt x="1087108" y="614820"/>
                </a:cubicBezTo>
                <a:cubicBezTo>
                  <a:pt x="1085965" y="615963"/>
                  <a:pt x="1082764" y="618249"/>
                  <a:pt x="1077506" y="621678"/>
                </a:cubicBezTo>
                <a:cubicBezTo>
                  <a:pt x="1072249" y="625107"/>
                  <a:pt x="1066076" y="628078"/>
                  <a:pt x="1058990" y="630593"/>
                </a:cubicBezTo>
                <a:cubicBezTo>
                  <a:pt x="1051903" y="633108"/>
                  <a:pt x="1041845" y="635394"/>
                  <a:pt x="1028815" y="637451"/>
                </a:cubicBezTo>
                <a:cubicBezTo>
                  <a:pt x="1015784" y="639508"/>
                  <a:pt x="1001268" y="640537"/>
                  <a:pt x="985266" y="640537"/>
                </a:cubicBezTo>
                <a:cubicBezTo>
                  <a:pt x="964692" y="640537"/>
                  <a:pt x="947433" y="637108"/>
                  <a:pt x="933489" y="630250"/>
                </a:cubicBezTo>
                <a:cubicBezTo>
                  <a:pt x="919544" y="623392"/>
                  <a:pt x="909371" y="613562"/>
                  <a:pt x="902970" y="600761"/>
                </a:cubicBezTo>
                <a:cubicBezTo>
                  <a:pt x="896569" y="587959"/>
                  <a:pt x="892112" y="574815"/>
                  <a:pt x="889597" y="561327"/>
                </a:cubicBezTo>
                <a:cubicBezTo>
                  <a:pt x="887082" y="547840"/>
                  <a:pt x="885825" y="532181"/>
                  <a:pt x="885825" y="514350"/>
                </a:cubicBezTo>
                <a:cubicBezTo>
                  <a:pt x="885825" y="472288"/>
                  <a:pt x="887425" y="407137"/>
                  <a:pt x="890626" y="318897"/>
                </a:cubicBezTo>
                <a:cubicBezTo>
                  <a:pt x="893826" y="230657"/>
                  <a:pt x="896569" y="178994"/>
                  <a:pt x="898855" y="163906"/>
                </a:cubicBezTo>
                <a:cubicBezTo>
                  <a:pt x="915315" y="158877"/>
                  <a:pt x="947547" y="156362"/>
                  <a:pt x="995553" y="156362"/>
                </a:cubicBezTo>
                <a:close/>
                <a:moveTo>
                  <a:pt x="7783373" y="155677"/>
                </a:moveTo>
                <a:cubicBezTo>
                  <a:pt x="7838237" y="155677"/>
                  <a:pt x="7880070" y="170536"/>
                  <a:pt x="7908873" y="200254"/>
                </a:cubicBezTo>
                <a:cubicBezTo>
                  <a:pt x="7937677" y="229972"/>
                  <a:pt x="7952079" y="266776"/>
                  <a:pt x="7952079" y="310667"/>
                </a:cubicBezTo>
                <a:cubicBezTo>
                  <a:pt x="7952079" y="355930"/>
                  <a:pt x="7936991" y="398107"/>
                  <a:pt x="7906816" y="437197"/>
                </a:cubicBezTo>
                <a:cubicBezTo>
                  <a:pt x="7876641" y="476288"/>
                  <a:pt x="7835493" y="501320"/>
                  <a:pt x="7783373" y="512293"/>
                </a:cubicBezTo>
                <a:cubicBezTo>
                  <a:pt x="7792059" y="512293"/>
                  <a:pt x="7803375" y="511835"/>
                  <a:pt x="7817319" y="510921"/>
                </a:cubicBezTo>
                <a:cubicBezTo>
                  <a:pt x="7831265" y="510007"/>
                  <a:pt x="7853439" y="505892"/>
                  <a:pt x="7883842" y="498577"/>
                </a:cubicBezTo>
                <a:cubicBezTo>
                  <a:pt x="7914247" y="491261"/>
                  <a:pt x="7936991" y="481432"/>
                  <a:pt x="7952079" y="469087"/>
                </a:cubicBezTo>
                <a:cubicBezTo>
                  <a:pt x="7953451" y="469544"/>
                  <a:pt x="7955280" y="470344"/>
                  <a:pt x="7957565" y="471487"/>
                </a:cubicBezTo>
                <a:cubicBezTo>
                  <a:pt x="7959852" y="472630"/>
                  <a:pt x="7962939" y="476631"/>
                  <a:pt x="7966824" y="483489"/>
                </a:cubicBezTo>
                <a:cubicBezTo>
                  <a:pt x="7970711" y="490347"/>
                  <a:pt x="7972653" y="499262"/>
                  <a:pt x="7972653" y="510235"/>
                </a:cubicBezTo>
                <a:cubicBezTo>
                  <a:pt x="7972653" y="522580"/>
                  <a:pt x="7970596" y="536296"/>
                  <a:pt x="7966481" y="551383"/>
                </a:cubicBezTo>
                <a:cubicBezTo>
                  <a:pt x="7958251" y="580187"/>
                  <a:pt x="7942364" y="602475"/>
                  <a:pt x="7918817" y="618249"/>
                </a:cubicBezTo>
                <a:cubicBezTo>
                  <a:pt x="7895272" y="634022"/>
                  <a:pt x="7857897" y="641909"/>
                  <a:pt x="7806689" y="641909"/>
                </a:cubicBezTo>
                <a:cubicBezTo>
                  <a:pt x="7756398" y="641909"/>
                  <a:pt x="7690789" y="633222"/>
                  <a:pt x="7609865" y="615848"/>
                </a:cubicBezTo>
                <a:cubicBezTo>
                  <a:pt x="7601635" y="599389"/>
                  <a:pt x="7597521" y="580644"/>
                  <a:pt x="7597521" y="559613"/>
                </a:cubicBezTo>
                <a:cubicBezTo>
                  <a:pt x="7597521" y="520751"/>
                  <a:pt x="7614665" y="490347"/>
                  <a:pt x="7648955" y="468401"/>
                </a:cubicBezTo>
                <a:cubicBezTo>
                  <a:pt x="7659015" y="461543"/>
                  <a:pt x="7672731" y="452857"/>
                  <a:pt x="7690104" y="442341"/>
                </a:cubicBezTo>
                <a:cubicBezTo>
                  <a:pt x="7707477" y="431825"/>
                  <a:pt x="7719593" y="424282"/>
                  <a:pt x="7726451" y="419710"/>
                </a:cubicBezTo>
                <a:cubicBezTo>
                  <a:pt x="7733309" y="415138"/>
                  <a:pt x="7741195" y="409308"/>
                  <a:pt x="7750111" y="402222"/>
                </a:cubicBezTo>
                <a:cubicBezTo>
                  <a:pt x="7759027" y="395135"/>
                  <a:pt x="7764970" y="388849"/>
                  <a:pt x="7767942" y="383362"/>
                </a:cubicBezTo>
                <a:cubicBezTo>
                  <a:pt x="7770914" y="377876"/>
                  <a:pt x="7772399" y="371932"/>
                  <a:pt x="7772399" y="365531"/>
                </a:cubicBezTo>
                <a:cubicBezTo>
                  <a:pt x="7772399" y="350444"/>
                  <a:pt x="7765427" y="339014"/>
                  <a:pt x="7751483" y="331241"/>
                </a:cubicBezTo>
                <a:cubicBezTo>
                  <a:pt x="7737538" y="323469"/>
                  <a:pt x="7722565" y="319583"/>
                  <a:pt x="7706563" y="319583"/>
                </a:cubicBezTo>
                <a:cubicBezTo>
                  <a:pt x="7675473" y="319583"/>
                  <a:pt x="7650556" y="330784"/>
                  <a:pt x="7631811" y="353187"/>
                </a:cubicBezTo>
                <a:cubicBezTo>
                  <a:pt x="7622209" y="329870"/>
                  <a:pt x="7617409" y="304495"/>
                  <a:pt x="7617409" y="277063"/>
                </a:cubicBezTo>
                <a:cubicBezTo>
                  <a:pt x="7617409" y="261518"/>
                  <a:pt x="7619695" y="247345"/>
                  <a:pt x="7624267" y="234544"/>
                </a:cubicBezTo>
                <a:cubicBezTo>
                  <a:pt x="7628839" y="221742"/>
                  <a:pt x="7636840" y="209055"/>
                  <a:pt x="7648269" y="196482"/>
                </a:cubicBezTo>
                <a:cubicBezTo>
                  <a:pt x="7659700" y="183909"/>
                  <a:pt x="7676845" y="173965"/>
                  <a:pt x="7699705" y="166649"/>
                </a:cubicBezTo>
                <a:cubicBezTo>
                  <a:pt x="7722565" y="159334"/>
                  <a:pt x="7750454" y="155677"/>
                  <a:pt x="7783373" y="155677"/>
                </a:cubicBezTo>
                <a:close/>
                <a:moveTo>
                  <a:pt x="7226884" y="155677"/>
                </a:moveTo>
                <a:cubicBezTo>
                  <a:pt x="7379131" y="155677"/>
                  <a:pt x="7455255" y="204368"/>
                  <a:pt x="7455255" y="301752"/>
                </a:cubicBezTo>
                <a:cubicBezTo>
                  <a:pt x="7455255" y="324155"/>
                  <a:pt x="7452398" y="347243"/>
                  <a:pt x="7446683" y="371018"/>
                </a:cubicBezTo>
                <a:cubicBezTo>
                  <a:pt x="7440968" y="394792"/>
                  <a:pt x="7431938" y="413995"/>
                  <a:pt x="7419593" y="428625"/>
                </a:cubicBezTo>
                <a:cubicBezTo>
                  <a:pt x="7383475" y="471145"/>
                  <a:pt x="7318324" y="492404"/>
                  <a:pt x="7224141" y="492404"/>
                </a:cubicBezTo>
                <a:lnTo>
                  <a:pt x="7224141" y="605561"/>
                </a:lnTo>
                <a:cubicBezTo>
                  <a:pt x="7223684" y="606476"/>
                  <a:pt x="7223112" y="607733"/>
                  <a:pt x="7222426" y="609333"/>
                </a:cubicBezTo>
                <a:cubicBezTo>
                  <a:pt x="7221741" y="610933"/>
                  <a:pt x="7219340" y="613791"/>
                  <a:pt x="7215225" y="617906"/>
                </a:cubicBezTo>
                <a:cubicBezTo>
                  <a:pt x="7211111" y="622021"/>
                  <a:pt x="7206081" y="625678"/>
                  <a:pt x="7200138" y="628879"/>
                </a:cubicBezTo>
                <a:cubicBezTo>
                  <a:pt x="7194195" y="632079"/>
                  <a:pt x="7185507" y="634936"/>
                  <a:pt x="7174077" y="637451"/>
                </a:cubicBezTo>
                <a:cubicBezTo>
                  <a:pt x="7162647" y="639966"/>
                  <a:pt x="7149846" y="641223"/>
                  <a:pt x="7135673" y="641223"/>
                </a:cubicBezTo>
                <a:cubicBezTo>
                  <a:pt x="7097725" y="641223"/>
                  <a:pt x="7070636" y="632536"/>
                  <a:pt x="7054405" y="615163"/>
                </a:cubicBezTo>
                <a:cubicBezTo>
                  <a:pt x="7038175" y="597789"/>
                  <a:pt x="7030059" y="570128"/>
                  <a:pt x="7030059" y="532181"/>
                </a:cubicBezTo>
                <a:cubicBezTo>
                  <a:pt x="7030059" y="474574"/>
                  <a:pt x="7030859" y="403365"/>
                  <a:pt x="7032459" y="318554"/>
                </a:cubicBezTo>
                <a:cubicBezTo>
                  <a:pt x="7034060" y="233743"/>
                  <a:pt x="7036461" y="185852"/>
                  <a:pt x="7039661" y="174879"/>
                </a:cubicBezTo>
                <a:cubicBezTo>
                  <a:pt x="7070293" y="162077"/>
                  <a:pt x="7132701" y="155677"/>
                  <a:pt x="7226884" y="155677"/>
                </a:cubicBezTo>
                <a:close/>
                <a:moveTo>
                  <a:pt x="4700702" y="155677"/>
                </a:moveTo>
                <a:cubicBezTo>
                  <a:pt x="4741850" y="155677"/>
                  <a:pt x="4776140" y="172593"/>
                  <a:pt x="4803572" y="206426"/>
                </a:cubicBezTo>
                <a:cubicBezTo>
                  <a:pt x="4831004" y="240259"/>
                  <a:pt x="4854778" y="287122"/>
                  <a:pt x="4874895" y="347015"/>
                </a:cubicBezTo>
                <a:lnTo>
                  <a:pt x="4866665" y="165278"/>
                </a:lnTo>
                <a:cubicBezTo>
                  <a:pt x="4898212" y="159334"/>
                  <a:pt x="4927702" y="156362"/>
                  <a:pt x="4955134" y="156362"/>
                </a:cubicBezTo>
                <a:cubicBezTo>
                  <a:pt x="5023714" y="156362"/>
                  <a:pt x="5059604" y="181280"/>
                  <a:pt x="5062805" y="231115"/>
                </a:cubicBezTo>
                <a:cubicBezTo>
                  <a:pt x="5063261" y="235229"/>
                  <a:pt x="5063490" y="241630"/>
                  <a:pt x="5063490" y="250317"/>
                </a:cubicBezTo>
                <a:cubicBezTo>
                  <a:pt x="5063490" y="255346"/>
                  <a:pt x="5063718" y="268719"/>
                  <a:pt x="5064176" y="290436"/>
                </a:cubicBezTo>
                <a:cubicBezTo>
                  <a:pt x="5064633" y="312153"/>
                  <a:pt x="5064862" y="330556"/>
                  <a:pt x="5064862" y="345643"/>
                </a:cubicBezTo>
                <a:cubicBezTo>
                  <a:pt x="5064404" y="469544"/>
                  <a:pt x="5061890" y="545897"/>
                  <a:pt x="5057318" y="574700"/>
                </a:cubicBezTo>
                <a:cubicBezTo>
                  <a:pt x="5051831" y="606704"/>
                  <a:pt x="5040173" y="626364"/>
                  <a:pt x="5022342" y="633679"/>
                </a:cubicBezTo>
                <a:cubicBezTo>
                  <a:pt x="5012741" y="637794"/>
                  <a:pt x="4998568" y="639851"/>
                  <a:pt x="4979822" y="639851"/>
                </a:cubicBezTo>
                <a:cubicBezTo>
                  <a:pt x="4959249" y="639851"/>
                  <a:pt x="4939703" y="635965"/>
                  <a:pt x="4921186" y="628193"/>
                </a:cubicBezTo>
                <a:cubicBezTo>
                  <a:pt x="4902670" y="620420"/>
                  <a:pt x="4886782" y="609562"/>
                  <a:pt x="4873524" y="595617"/>
                </a:cubicBezTo>
                <a:cubicBezTo>
                  <a:pt x="4860265" y="581673"/>
                  <a:pt x="4848720" y="568185"/>
                  <a:pt x="4838891" y="555155"/>
                </a:cubicBezTo>
                <a:cubicBezTo>
                  <a:pt x="4829061" y="542125"/>
                  <a:pt x="4820489" y="527494"/>
                  <a:pt x="4813173" y="511264"/>
                </a:cubicBezTo>
                <a:cubicBezTo>
                  <a:pt x="4805858" y="495033"/>
                  <a:pt x="4800943" y="483718"/>
                  <a:pt x="4798429" y="477317"/>
                </a:cubicBezTo>
                <a:cubicBezTo>
                  <a:pt x="4795914" y="470916"/>
                  <a:pt x="4793742" y="464515"/>
                  <a:pt x="4791914" y="458114"/>
                </a:cubicBezTo>
                <a:lnTo>
                  <a:pt x="4791227" y="602132"/>
                </a:lnTo>
                <a:lnTo>
                  <a:pt x="4791227" y="604190"/>
                </a:lnTo>
                <a:lnTo>
                  <a:pt x="4787799" y="607619"/>
                </a:lnTo>
                <a:cubicBezTo>
                  <a:pt x="4785513" y="610362"/>
                  <a:pt x="4782083" y="613562"/>
                  <a:pt x="4777511" y="617220"/>
                </a:cubicBezTo>
                <a:cubicBezTo>
                  <a:pt x="4772940" y="620878"/>
                  <a:pt x="4767339" y="624421"/>
                  <a:pt x="4760710" y="627850"/>
                </a:cubicBezTo>
                <a:cubicBezTo>
                  <a:pt x="4754080" y="631279"/>
                  <a:pt x="4745393" y="634251"/>
                  <a:pt x="4734649" y="636765"/>
                </a:cubicBezTo>
                <a:cubicBezTo>
                  <a:pt x="4723905" y="639280"/>
                  <a:pt x="4712361" y="640537"/>
                  <a:pt x="4700016" y="640537"/>
                </a:cubicBezTo>
                <a:cubicBezTo>
                  <a:pt x="4668012" y="640537"/>
                  <a:pt x="4643438" y="631279"/>
                  <a:pt x="4626293" y="612762"/>
                </a:cubicBezTo>
                <a:cubicBezTo>
                  <a:pt x="4609148" y="594246"/>
                  <a:pt x="4600575" y="572414"/>
                  <a:pt x="4600575" y="547268"/>
                </a:cubicBezTo>
                <a:cubicBezTo>
                  <a:pt x="4600575" y="512978"/>
                  <a:pt x="4601604" y="462572"/>
                  <a:pt x="4603662" y="396049"/>
                </a:cubicBezTo>
                <a:cubicBezTo>
                  <a:pt x="4605719" y="329527"/>
                  <a:pt x="4606747" y="280035"/>
                  <a:pt x="4606747" y="247574"/>
                </a:cubicBezTo>
                <a:cubicBezTo>
                  <a:pt x="4606747" y="237058"/>
                  <a:pt x="4609376" y="225285"/>
                  <a:pt x="4614634" y="212255"/>
                </a:cubicBezTo>
                <a:cubicBezTo>
                  <a:pt x="4619892" y="199225"/>
                  <a:pt x="4630179" y="186538"/>
                  <a:pt x="4645495" y="174193"/>
                </a:cubicBezTo>
                <a:cubicBezTo>
                  <a:pt x="4660811" y="161849"/>
                  <a:pt x="4679214" y="155677"/>
                  <a:pt x="4700702" y="155677"/>
                </a:cubicBezTo>
                <a:close/>
                <a:moveTo>
                  <a:pt x="4479494" y="155677"/>
                </a:moveTo>
                <a:cubicBezTo>
                  <a:pt x="4500525" y="155677"/>
                  <a:pt x="4518012" y="156019"/>
                  <a:pt x="4531957" y="156705"/>
                </a:cubicBezTo>
                <a:cubicBezTo>
                  <a:pt x="4545902" y="157391"/>
                  <a:pt x="4554475" y="157963"/>
                  <a:pt x="4557675" y="158420"/>
                </a:cubicBezTo>
                <a:lnTo>
                  <a:pt x="4562475" y="159106"/>
                </a:lnTo>
                <a:cubicBezTo>
                  <a:pt x="4571619" y="182880"/>
                  <a:pt x="4576191" y="206654"/>
                  <a:pt x="4576191" y="230429"/>
                </a:cubicBezTo>
                <a:cubicBezTo>
                  <a:pt x="4576191" y="282550"/>
                  <a:pt x="4550817" y="310667"/>
                  <a:pt x="4500068" y="314782"/>
                </a:cubicBezTo>
                <a:cubicBezTo>
                  <a:pt x="4489095" y="315239"/>
                  <a:pt x="4476522" y="315468"/>
                  <a:pt x="4462348" y="315468"/>
                </a:cubicBezTo>
                <a:cubicBezTo>
                  <a:pt x="4437203" y="315468"/>
                  <a:pt x="4415485" y="314554"/>
                  <a:pt x="4397197" y="312725"/>
                </a:cubicBezTo>
                <a:lnTo>
                  <a:pt x="4397197" y="351815"/>
                </a:lnTo>
                <a:cubicBezTo>
                  <a:pt x="4409542" y="353187"/>
                  <a:pt x="4424630" y="353873"/>
                  <a:pt x="4442460" y="353873"/>
                </a:cubicBezTo>
                <a:cubicBezTo>
                  <a:pt x="4467606" y="353873"/>
                  <a:pt x="4490923" y="352044"/>
                  <a:pt x="4512412" y="348386"/>
                </a:cubicBezTo>
                <a:cubicBezTo>
                  <a:pt x="4514241" y="349301"/>
                  <a:pt x="4516298" y="350672"/>
                  <a:pt x="4518584" y="352501"/>
                </a:cubicBezTo>
                <a:cubicBezTo>
                  <a:pt x="4520870" y="354330"/>
                  <a:pt x="4524071" y="359816"/>
                  <a:pt x="4528185" y="368960"/>
                </a:cubicBezTo>
                <a:cubicBezTo>
                  <a:pt x="4532300" y="378104"/>
                  <a:pt x="4534357" y="388849"/>
                  <a:pt x="4534357" y="401193"/>
                </a:cubicBezTo>
                <a:lnTo>
                  <a:pt x="4534357" y="403936"/>
                </a:lnTo>
                <a:cubicBezTo>
                  <a:pt x="4533900" y="427253"/>
                  <a:pt x="4528185" y="443827"/>
                  <a:pt x="4517213" y="453657"/>
                </a:cubicBezTo>
                <a:cubicBezTo>
                  <a:pt x="4506240" y="463486"/>
                  <a:pt x="4486352" y="468401"/>
                  <a:pt x="4457548" y="468401"/>
                </a:cubicBezTo>
                <a:lnTo>
                  <a:pt x="4399255" y="467716"/>
                </a:lnTo>
                <a:lnTo>
                  <a:pt x="4399255" y="505435"/>
                </a:lnTo>
                <a:lnTo>
                  <a:pt x="4401312" y="506120"/>
                </a:lnTo>
                <a:cubicBezTo>
                  <a:pt x="4402227" y="506120"/>
                  <a:pt x="4404055" y="506235"/>
                  <a:pt x="4406799" y="506463"/>
                </a:cubicBezTo>
                <a:cubicBezTo>
                  <a:pt x="4409542" y="506692"/>
                  <a:pt x="4412628" y="506920"/>
                  <a:pt x="4416057" y="507149"/>
                </a:cubicBezTo>
                <a:cubicBezTo>
                  <a:pt x="4419486" y="507378"/>
                  <a:pt x="4423830" y="507606"/>
                  <a:pt x="4429087" y="507835"/>
                </a:cubicBezTo>
                <a:cubicBezTo>
                  <a:pt x="4434345" y="508063"/>
                  <a:pt x="4439489" y="508178"/>
                  <a:pt x="4444518" y="508178"/>
                </a:cubicBezTo>
                <a:cubicBezTo>
                  <a:pt x="4484751" y="508178"/>
                  <a:pt x="4522242" y="502234"/>
                  <a:pt x="4556989" y="490347"/>
                </a:cubicBezTo>
                <a:cubicBezTo>
                  <a:pt x="4571619" y="506806"/>
                  <a:pt x="4578935" y="527609"/>
                  <a:pt x="4578935" y="552755"/>
                </a:cubicBezTo>
                <a:cubicBezTo>
                  <a:pt x="4578935" y="562813"/>
                  <a:pt x="4578477" y="571271"/>
                  <a:pt x="4577563" y="578129"/>
                </a:cubicBezTo>
                <a:cubicBezTo>
                  <a:pt x="4576648" y="584987"/>
                  <a:pt x="4574020" y="592645"/>
                  <a:pt x="4569676" y="601104"/>
                </a:cubicBezTo>
                <a:cubicBezTo>
                  <a:pt x="4565333" y="609562"/>
                  <a:pt x="4559275" y="616420"/>
                  <a:pt x="4551503" y="621678"/>
                </a:cubicBezTo>
                <a:cubicBezTo>
                  <a:pt x="4543730" y="626935"/>
                  <a:pt x="4532414" y="631393"/>
                  <a:pt x="4517556" y="635051"/>
                </a:cubicBezTo>
                <a:cubicBezTo>
                  <a:pt x="4502697" y="638708"/>
                  <a:pt x="4484980" y="640537"/>
                  <a:pt x="4464406" y="640537"/>
                </a:cubicBezTo>
                <a:lnTo>
                  <a:pt x="4388968" y="640537"/>
                </a:lnTo>
                <a:cubicBezTo>
                  <a:pt x="4308958" y="640537"/>
                  <a:pt x="4255008" y="635965"/>
                  <a:pt x="4227119" y="626821"/>
                </a:cubicBezTo>
                <a:cubicBezTo>
                  <a:pt x="4222547" y="529895"/>
                  <a:pt x="4220032" y="452171"/>
                  <a:pt x="4219575" y="393649"/>
                </a:cubicBezTo>
                <a:cubicBezTo>
                  <a:pt x="4219575" y="368503"/>
                  <a:pt x="4220490" y="337756"/>
                  <a:pt x="4222319" y="301409"/>
                </a:cubicBezTo>
                <a:cubicBezTo>
                  <a:pt x="4224147" y="265062"/>
                  <a:pt x="4225976" y="235001"/>
                  <a:pt x="4227805" y="211226"/>
                </a:cubicBezTo>
                <a:lnTo>
                  <a:pt x="4230548" y="174879"/>
                </a:lnTo>
                <a:cubicBezTo>
                  <a:pt x="4255237" y="164821"/>
                  <a:pt x="4313759" y="158877"/>
                  <a:pt x="4406113" y="157048"/>
                </a:cubicBezTo>
                <a:cubicBezTo>
                  <a:pt x="4446347" y="156134"/>
                  <a:pt x="4470807" y="155677"/>
                  <a:pt x="4479494" y="155677"/>
                </a:cubicBezTo>
                <a:close/>
                <a:moveTo>
                  <a:pt x="3117799" y="155677"/>
                </a:moveTo>
                <a:cubicBezTo>
                  <a:pt x="3153918" y="155677"/>
                  <a:pt x="3184551" y="158991"/>
                  <a:pt x="3209697" y="165621"/>
                </a:cubicBezTo>
                <a:cubicBezTo>
                  <a:pt x="3234843" y="172250"/>
                  <a:pt x="3253702" y="181280"/>
                  <a:pt x="3266275" y="192710"/>
                </a:cubicBezTo>
                <a:cubicBezTo>
                  <a:pt x="3278848" y="204140"/>
                  <a:pt x="3287649" y="215684"/>
                  <a:pt x="3292678" y="227343"/>
                </a:cubicBezTo>
                <a:cubicBezTo>
                  <a:pt x="3297708" y="239001"/>
                  <a:pt x="3300222" y="251689"/>
                  <a:pt x="3300222" y="265405"/>
                </a:cubicBezTo>
                <a:cubicBezTo>
                  <a:pt x="3300222" y="275920"/>
                  <a:pt x="3298965" y="286550"/>
                  <a:pt x="3296450" y="297294"/>
                </a:cubicBezTo>
                <a:cubicBezTo>
                  <a:pt x="3293936" y="308038"/>
                  <a:pt x="3291307" y="316154"/>
                  <a:pt x="3288564" y="321640"/>
                </a:cubicBezTo>
                <a:lnTo>
                  <a:pt x="3285134" y="329870"/>
                </a:lnTo>
                <a:cubicBezTo>
                  <a:pt x="3256331" y="322555"/>
                  <a:pt x="3218841" y="318897"/>
                  <a:pt x="3172663" y="318897"/>
                </a:cubicBezTo>
                <a:cubicBezTo>
                  <a:pt x="3159862" y="318897"/>
                  <a:pt x="3148317" y="320154"/>
                  <a:pt x="3138030" y="322669"/>
                </a:cubicBezTo>
                <a:cubicBezTo>
                  <a:pt x="3127744" y="325183"/>
                  <a:pt x="3117342" y="329755"/>
                  <a:pt x="3106826" y="336385"/>
                </a:cubicBezTo>
                <a:cubicBezTo>
                  <a:pt x="3096311" y="343014"/>
                  <a:pt x="3088196" y="353416"/>
                  <a:pt x="3082481" y="367589"/>
                </a:cubicBezTo>
                <a:cubicBezTo>
                  <a:pt x="3076765" y="381762"/>
                  <a:pt x="3073908" y="399364"/>
                  <a:pt x="3073908" y="420395"/>
                </a:cubicBezTo>
                <a:cubicBezTo>
                  <a:pt x="3073908" y="440055"/>
                  <a:pt x="3076880" y="456628"/>
                  <a:pt x="3082824" y="470116"/>
                </a:cubicBezTo>
                <a:cubicBezTo>
                  <a:pt x="3088767" y="483603"/>
                  <a:pt x="3096540" y="493319"/>
                  <a:pt x="3106141" y="499262"/>
                </a:cubicBezTo>
                <a:cubicBezTo>
                  <a:pt x="3115742" y="505206"/>
                  <a:pt x="3124543" y="509206"/>
                  <a:pt x="3132544" y="511264"/>
                </a:cubicBezTo>
                <a:cubicBezTo>
                  <a:pt x="3140545" y="513321"/>
                  <a:pt x="3148889" y="514350"/>
                  <a:pt x="3157576" y="514350"/>
                </a:cubicBezTo>
                <a:cubicBezTo>
                  <a:pt x="3168092" y="514350"/>
                  <a:pt x="3175750" y="513207"/>
                  <a:pt x="3180550" y="510921"/>
                </a:cubicBezTo>
                <a:cubicBezTo>
                  <a:pt x="3185351" y="508635"/>
                  <a:pt x="3187751" y="503606"/>
                  <a:pt x="3187751" y="495833"/>
                </a:cubicBezTo>
                <a:lnTo>
                  <a:pt x="3186380" y="488975"/>
                </a:lnTo>
                <a:cubicBezTo>
                  <a:pt x="3183179" y="489433"/>
                  <a:pt x="3178607" y="489661"/>
                  <a:pt x="3172663" y="489661"/>
                </a:cubicBezTo>
                <a:cubicBezTo>
                  <a:pt x="3141574" y="489661"/>
                  <a:pt x="3126029" y="467258"/>
                  <a:pt x="3126029" y="422453"/>
                </a:cubicBezTo>
                <a:cubicBezTo>
                  <a:pt x="3126029" y="400050"/>
                  <a:pt x="3126943" y="388391"/>
                  <a:pt x="3128772" y="387477"/>
                </a:cubicBezTo>
                <a:lnTo>
                  <a:pt x="3313938" y="387477"/>
                </a:lnTo>
                <a:cubicBezTo>
                  <a:pt x="3321711" y="415823"/>
                  <a:pt x="3325597" y="443713"/>
                  <a:pt x="3325597" y="471145"/>
                </a:cubicBezTo>
                <a:cubicBezTo>
                  <a:pt x="3325597" y="526466"/>
                  <a:pt x="3307195" y="568642"/>
                  <a:pt x="3270390" y="597675"/>
                </a:cubicBezTo>
                <a:cubicBezTo>
                  <a:pt x="3233585" y="626707"/>
                  <a:pt x="3186608" y="641223"/>
                  <a:pt x="3129458" y="641223"/>
                </a:cubicBezTo>
                <a:cubicBezTo>
                  <a:pt x="3120771" y="641223"/>
                  <a:pt x="3111513" y="640766"/>
                  <a:pt x="3101683" y="639851"/>
                </a:cubicBezTo>
                <a:cubicBezTo>
                  <a:pt x="3091853" y="638937"/>
                  <a:pt x="3078938" y="636651"/>
                  <a:pt x="3062935" y="632993"/>
                </a:cubicBezTo>
                <a:cubicBezTo>
                  <a:pt x="3046933" y="629336"/>
                  <a:pt x="3031846" y="624307"/>
                  <a:pt x="3017673" y="617906"/>
                </a:cubicBezTo>
                <a:cubicBezTo>
                  <a:pt x="3003500" y="611505"/>
                  <a:pt x="2988640" y="602247"/>
                  <a:pt x="2973096" y="590131"/>
                </a:cubicBezTo>
                <a:cubicBezTo>
                  <a:pt x="2957551" y="578015"/>
                  <a:pt x="2944292" y="563842"/>
                  <a:pt x="2933319" y="547611"/>
                </a:cubicBezTo>
                <a:cubicBezTo>
                  <a:pt x="2922346" y="531381"/>
                  <a:pt x="2913317" y="510578"/>
                  <a:pt x="2906230" y="485203"/>
                </a:cubicBezTo>
                <a:cubicBezTo>
                  <a:pt x="2899143" y="459829"/>
                  <a:pt x="2895600" y="431597"/>
                  <a:pt x="2895600" y="400507"/>
                </a:cubicBezTo>
                <a:cubicBezTo>
                  <a:pt x="2895600" y="368503"/>
                  <a:pt x="2898915" y="339585"/>
                  <a:pt x="2905544" y="313753"/>
                </a:cubicBezTo>
                <a:cubicBezTo>
                  <a:pt x="2912173" y="287922"/>
                  <a:pt x="2920518" y="266662"/>
                  <a:pt x="2930576" y="249974"/>
                </a:cubicBezTo>
                <a:cubicBezTo>
                  <a:pt x="2940634" y="233286"/>
                  <a:pt x="2952979" y="218770"/>
                  <a:pt x="2967609" y="206426"/>
                </a:cubicBezTo>
                <a:cubicBezTo>
                  <a:pt x="2982240" y="194081"/>
                  <a:pt x="2996184" y="184823"/>
                  <a:pt x="3009443" y="178651"/>
                </a:cubicBezTo>
                <a:cubicBezTo>
                  <a:pt x="3022702" y="172479"/>
                  <a:pt x="3037104" y="167449"/>
                  <a:pt x="3052648" y="163563"/>
                </a:cubicBezTo>
                <a:cubicBezTo>
                  <a:pt x="3068193" y="159677"/>
                  <a:pt x="3080538" y="157391"/>
                  <a:pt x="3089682" y="156705"/>
                </a:cubicBezTo>
                <a:cubicBezTo>
                  <a:pt x="3098826" y="156019"/>
                  <a:pt x="3108198" y="155677"/>
                  <a:pt x="3117799" y="155677"/>
                </a:cubicBezTo>
                <a:close/>
                <a:moveTo>
                  <a:pt x="2509952" y="155677"/>
                </a:moveTo>
                <a:cubicBezTo>
                  <a:pt x="2551100" y="155677"/>
                  <a:pt x="2585390" y="172593"/>
                  <a:pt x="2612822" y="206426"/>
                </a:cubicBezTo>
                <a:cubicBezTo>
                  <a:pt x="2640254" y="240259"/>
                  <a:pt x="2664029" y="287122"/>
                  <a:pt x="2684145" y="347015"/>
                </a:cubicBezTo>
                <a:lnTo>
                  <a:pt x="2675916" y="165278"/>
                </a:lnTo>
                <a:cubicBezTo>
                  <a:pt x="2707462" y="159334"/>
                  <a:pt x="2736952" y="156362"/>
                  <a:pt x="2764384" y="156362"/>
                </a:cubicBezTo>
                <a:cubicBezTo>
                  <a:pt x="2832964" y="156362"/>
                  <a:pt x="2868854" y="181280"/>
                  <a:pt x="2872054" y="231115"/>
                </a:cubicBezTo>
                <a:cubicBezTo>
                  <a:pt x="2872512" y="235229"/>
                  <a:pt x="2872740" y="241630"/>
                  <a:pt x="2872740" y="250317"/>
                </a:cubicBezTo>
                <a:cubicBezTo>
                  <a:pt x="2872740" y="255346"/>
                  <a:pt x="2872969" y="268719"/>
                  <a:pt x="2873426" y="290436"/>
                </a:cubicBezTo>
                <a:cubicBezTo>
                  <a:pt x="2873884" y="312153"/>
                  <a:pt x="2874112" y="330556"/>
                  <a:pt x="2874112" y="345643"/>
                </a:cubicBezTo>
                <a:cubicBezTo>
                  <a:pt x="2873655" y="469544"/>
                  <a:pt x="2871140" y="545897"/>
                  <a:pt x="2866568" y="574700"/>
                </a:cubicBezTo>
                <a:cubicBezTo>
                  <a:pt x="2861082" y="606704"/>
                  <a:pt x="2849423" y="626364"/>
                  <a:pt x="2831592" y="633679"/>
                </a:cubicBezTo>
                <a:cubicBezTo>
                  <a:pt x="2821991" y="637794"/>
                  <a:pt x="2807818" y="639851"/>
                  <a:pt x="2789073" y="639851"/>
                </a:cubicBezTo>
                <a:cubicBezTo>
                  <a:pt x="2768499" y="639851"/>
                  <a:pt x="2748953" y="635965"/>
                  <a:pt x="2730437" y="628193"/>
                </a:cubicBezTo>
                <a:cubicBezTo>
                  <a:pt x="2711920" y="620420"/>
                  <a:pt x="2696032" y="609562"/>
                  <a:pt x="2682774" y="595617"/>
                </a:cubicBezTo>
                <a:cubicBezTo>
                  <a:pt x="2669515" y="581673"/>
                  <a:pt x="2657971" y="568185"/>
                  <a:pt x="2648141" y="555155"/>
                </a:cubicBezTo>
                <a:cubicBezTo>
                  <a:pt x="2638311" y="542125"/>
                  <a:pt x="2629738" y="527494"/>
                  <a:pt x="2622423" y="511264"/>
                </a:cubicBezTo>
                <a:cubicBezTo>
                  <a:pt x="2615108" y="495033"/>
                  <a:pt x="2610193" y="483718"/>
                  <a:pt x="2607678" y="477317"/>
                </a:cubicBezTo>
                <a:cubicBezTo>
                  <a:pt x="2605164" y="470916"/>
                  <a:pt x="2602993" y="464515"/>
                  <a:pt x="2601163" y="458114"/>
                </a:cubicBezTo>
                <a:lnTo>
                  <a:pt x="2600478" y="602132"/>
                </a:lnTo>
                <a:lnTo>
                  <a:pt x="2600478" y="604190"/>
                </a:lnTo>
                <a:lnTo>
                  <a:pt x="2597049" y="607619"/>
                </a:lnTo>
                <a:cubicBezTo>
                  <a:pt x="2594763" y="610362"/>
                  <a:pt x="2591334" y="613562"/>
                  <a:pt x="2586762" y="617220"/>
                </a:cubicBezTo>
                <a:cubicBezTo>
                  <a:pt x="2582190" y="620878"/>
                  <a:pt x="2576589" y="624421"/>
                  <a:pt x="2569959" y="627850"/>
                </a:cubicBezTo>
                <a:cubicBezTo>
                  <a:pt x="2563330" y="631279"/>
                  <a:pt x="2554643" y="634251"/>
                  <a:pt x="2543899" y="636765"/>
                </a:cubicBezTo>
                <a:cubicBezTo>
                  <a:pt x="2533155" y="639280"/>
                  <a:pt x="2521611" y="640537"/>
                  <a:pt x="2509266" y="640537"/>
                </a:cubicBezTo>
                <a:cubicBezTo>
                  <a:pt x="2477262" y="640537"/>
                  <a:pt x="2452688" y="631279"/>
                  <a:pt x="2435543" y="612762"/>
                </a:cubicBezTo>
                <a:cubicBezTo>
                  <a:pt x="2418398" y="594246"/>
                  <a:pt x="2409825" y="572414"/>
                  <a:pt x="2409825" y="547268"/>
                </a:cubicBezTo>
                <a:cubicBezTo>
                  <a:pt x="2409825" y="512978"/>
                  <a:pt x="2410854" y="462572"/>
                  <a:pt x="2412911" y="396049"/>
                </a:cubicBezTo>
                <a:cubicBezTo>
                  <a:pt x="2414969" y="329527"/>
                  <a:pt x="2415997" y="280035"/>
                  <a:pt x="2415997" y="247574"/>
                </a:cubicBezTo>
                <a:cubicBezTo>
                  <a:pt x="2415997" y="237058"/>
                  <a:pt x="2418626" y="225285"/>
                  <a:pt x="2423884" y="212255"/>
                </a:cubicBezTo>
                <a:cubicBezTo>
                  <a:pt x="2429142" y="199225"/>
                  <a:pt x="2439429" y="186538"/>
                  <a:pt x="2454745" y="174193"/>
                </a:cubicBezTo>
                <a:cubicBezTo>
                  <a:pt x="2470061" y="161849"/>
                  <a:pt x="2488464" y="155677"/>
                  <a:pt x="2509952" y="155677"/>
                </a:cubicBezTo>
                <a:close/>
                <a:moveTo>
                  <a:pt x="2174748" y="155677"/>
                </a:moveTo>
                <a:cubicBezTo>
                  <a:pt x="2203095" y="155677"/>
                  <a:pt x="2228812" y="158991"/>
                  <a:pt x="2251901" y="165621"/>
                </a:cubicBezTo>
                <a:cubicBezTo>
                  <a:pt x="2274990" y="172250"/>
                  <a:pt x="2293963" y="180480"/>
                  <a:pt x="2308822" y="190309"/>
                </a:cubicBezTo>
                <a:cubicBezTo>
                  <a:pt x="2323681" y="200139"/>
                  <a:pt x="2336597" y="212141"/>
                  <a:pt x="2347570" y="226314"/>
                </a:cubicBezTo>
                <a:cubicBezTo>
                  <a:pt x="2358543" y="240487"/>
                  <a:pt x="2366887" y="253860"/>
                  <a:pt x="2372601" y="266433"/>
                </a:cubicBezTo>
                <a:cubicBezTo>
                  <a:pt x="2378317" y="279006"/>
                  <a:pt x="2382774" y="292379"/>
                  <a:pt x="2385975" y="306553"/>
                </a:cubicBezTo>
                <a:cubicBezTo>
                  <a:pt x="2389175" y="320726"/>
                  <a:pt x="2391118" y="331813"/>
                  <a:pt x="2391804" y="339814"/>
                </a:cubicBezTo>
                <a:cubicBezTo>
                  <a:pt x="2392490" y="347815"/>
                  <a:pt x="2392833" y="355244"/>
                  <a:pt x="2392833" y="362102"/>
                </a:cubicBezTo>
                <a:lnTo>
                  <a:pt x="2392833" y="593903"/>
                </a:lnTo>
                <a:cubicBezTo>
                  <a:pt x="2380031" y="624992"/>
                  <a:pt x="2348027" y="640537"/>
                  <a:pt x="2296821" y="640537"/>
                </a:cubicBezTo>
                <a:cubicBezTo>
                  <a:pt x="2279447" y="640537"/>
                  <a:pt x="2264817" y="637222"/>
                  <a:pt x="2252929" y="630593"/>
                </a:cubicBezTo>
                <a:cubicBezTo>
                  <a:pt x="2241042" y="623964"/>
                  <a:pt x="2232470" y="615163"/>
                  <a:pt x="2227212" y="604190"/>
                </a:cubicBezTo>
                <a:cubicBezTo>
                  <a:pt x="2221954" y="593217"/>
                  <a:pt x="2218297" y="582930"/>
                  <a:pt x="2216239" y="573329"/>
                </a:cubicBezTo>
                <a:cubicBezTo>
                  <a:pt x="2214182" y="563728"/>
                  <a:pt x="2213153" y="553669"/>
                  <a:pt x="2213153" y="543154"/>
                </a:cubicBezTo>
                <a:lnTo>
                  <a:pt x="2214525" y="519836"/>
                </a:lnTo>
                <a:lnTo>
                  <a:pt x="2141830" y="519836"/>
                </a:lnTo>
                <a:cubicBezTo>
                  <a:pt x="2141830" y="533552"/>
                  <a:pt x="2142401" y="548640"/>
                  <a:pt x="2143545" y="565099"/>
                </a:cubicBezTo>
                <a:cubicBezTo>
                  <a:pt x="2144687" y="581558"/>
                  <a:pt x="2145945" y="594589"/>
                  <a:pt x="2147317" y="604190"/>
                </a:cubicBezTo>
                <a:lnTo>
                  <a:pt x="2149374" y="618592"/>
                </a:lnTo>
                <a:cubicBezTo>
                  <a:pt x="2131086" y="633222"/>
                  <a:pt x="2103197" y="640537"/>
                  <a:pt x="2065706" y="640537"/>
                </a:cubicBezTo>
                <a:cubicBezTo>
                  <a:pt x="2035074" y="640537"/>
                  <a:pt x="2010157" y="630822"/>
                  <a:pt x="1990954" y="611391"/>
                </a:cubicBezTo>
                <a:cubicBezTo>
                  <a:pt x="1971752" y="591960"/>
                  <a:pt x="1962151" y="566242"/>
                  <a:pt x="1962151" y="534238"/>
                </a:cubicBezTo>
                <a:cubicBezTo>
                  <a:pt x="1962151" y="524180"/>
                  <a:pt x="1962608" y="499148"/>
                  <a:pt x="1963522" y="459143"/>
                </a:cubicBezTo>
                <a:cubicBezTo>
                  <a:pt x="1964436" y="419138"/>
                  <a:pt x="1964894" y="396392"/>
                  <a:pt x="1964894" y="390906"/>
                </a:cubicBezTo>
                <a:cubicBezTo>
                  <a:pt x="1964894" y="347929"/>
                  <a:pt x="1970952" y="310667"/>
                  <a:pt x="1983067" y="279121"/>
                </a:cubicBezTo>
                <a:cubicBezTo>
                  <a:pt x="1995183" y="247574"/>
                  <a:pt x="2009128" y="224257"/>
                  <a:pt x="2024901" y="209169"/>
                </a:cubicBezTo>
                <a:cubicBezTo>
                  <a:pt x="2040675" y="194081"/>
                  <a:pt x="2059649" y="182080"/>
                  <a:pt x="2081822" y="173164"/>
                </a:cubicBezTo>
                <a:cubicBezTo>
                  <a:pt x="2103996" y="164249"/>
                  <a:pt x="2121485" y="159106"/>
                  <a:pt x="2134286" y="157734"/>
                </a:cubicBezTo>
                <a:cubicBezTo>
                  <a:pt x="2147088" y="156362"/>
                  <a:pt x="2160575" y="155677"/>
                  <a:pt x="2174748" y="155677"/>
                </a:cubicBezTo>
                <a:close/>
                <a:moveTo>
                  <a:pt x="1508075" y="155677"/>
                </a:moveTo>
                <a:cubicBezTo>
                  <a:pt x="1544194" y="155677"/>
                  <a:pt x="1574826" y="158991"/>
                  <a:pt x="1599972" y="165621"/>
                </a:cubicBezTo>
                <a:cubicBezTo>
                  <a:pt x="1625118" y="172250"/>
                  <a:pt x="1643977" y="181280"/>
                  <a:pt x="1656550" y="192710"/>
                </a:cubicBezTo>
                <a:cubicBezTo>
                  <a:pt x="1669123" y="204140"/>
                  <a:pt x="1677925" y="215684"/>
                  <a:pt x="1682954" y="227343"/>
                </a:cubicBezTo>
                <a:cubicBezTo>
                  <a:pt x="1687983" y="239001"/>
                  <a:pt x="1690497" y="251689"/>
                  <a:pt x="1690497" y="265405"/>
                </a:cubicBezTo>
                <a:cubicBezTo>
                  <a:pt x="1690497" y="275920"/>
                  <a:pt x="1689240" y="286550"/>
                  <a:pt x="1686726" y="297294"/>
                </a:cubicBezTo>
                <a:cubicBezTo>
                  <a:pt x="1684211" y="308038"/>
                  <a:pt x="1681582" y="316154"/>
                  <a:pt x="1678839" y="321640"/>
                </a:cubicBezTo>
                <a:lnTo>
                  <a:pt x="1675410" y="329870"/>
                </a:lnTo>
                <a:cubicBezTo>
                  <a:pt x="1646606" y="322555"/>
                  <a:pt x="1609116" y="318897"/>
                  <a:pt x="1562939" y="318897"/>
                </a:cubicBezTo>
                <a:cubicBezTo>
                  <a:pt x="1550137" y="318897"/>
                  <a:pt x="1538593" y="320154"/>
                  <a:pt x="1528306" y="322669"/>
                </a:cubicBezTo>
                <a:cubicBezTo>
                  <a:pt x="1518019" y="325183"/>
                  <a:pt x="1507617" y="329755"/>
                  <a:pt x="1497102" y="336385"/>
                </a:cubicBezTo>
                <a:cubicBezTo>
                  <a:pt x="1486586" y="343014"/>
                  <a:pt x="1478471" y="353416"/>
                  <a:pt x="1472756" y="367589"/>
                </a:cubicBezTo>
                <a:cubicBezTo>
                  <a:pt x="1467041" y="381762"/>
                  <a:pt x="1464184" y="399364"/>
                  <a:pt x="1464184" y="420395"/>
                </a:cubicBezTo>
                <a:cubicBezTo>
                  <a:pt x="1464184" y="440055"/>
                  <a:pt x="1467155" y="456628"/>
                  <a:pt x="1473099" y="470116"/>
                </a:cubicBezTo>
                <a:cubicBezTo>
                  <a:pt x="1479042" y="483603"/>
                  <a:pt x="1486815" y="493319"/>
                  <a:pt x="1496416" y="499262"/>
                </a:cubicBezTo>
                <a:cubicBezTo>
                  <a:pt x="1506017" y="505206"/>
                  <a:pt x="1514818" y="509206"/>
                  <a:pt x="1522819" y="511264"/>
                </a:cubicBezTo>
                <a:cubicBezTo>
                  <a:pt x="1530820" y="513321"/>
                  <a:pt x="1539164" y="514350"/>
                  <a:pt x="1547851" y="514350"/>
                </a:cubicBezTo>
                <a:cubicBezTo>
                  <a:pt x="1558366" y="514350"/>
                  <a:pt x="1566025" y="513207"/>
                  <a:pt x="1570825" y="510921"/>
                </a:cubicBezTo>
                <a:cubicBezTo>
                  <a:pt x="1575626" y="508635"/>
                  <a:pt x="1578026" y="503606"/>
                  <a:pt x="1578026" y="495833"/>
                </a:cubicBezTo>
                <a:lnTo>
                  <a:pt x="1576655" y="488975"/>
                </a:lnTo>
                <a:cubicBezTo>
                  <a:pt x="1573454" y="489433"/>
                  <a:pt x="1568882" y="489661"/>
                  <a:pt x="1562939" y="489661"/>
                </a:cubicBezTo>
                <a:cubicBezTo>
                  <a:pt x="1531849" y="489661"/>
                  <a:pt x="1516304" y="467258"/>
                  <a:pt x="1516304" y="422453"/>
                </a:cubicBezTo>
                <a:cubicBezTo>
                  <a:pt x="1516304" y="400050"/>
                  <a:pt x="1517219" y="388391"/>
                  <a:pt x="1519047" y="387477"/>
                </a:cubicBezTo>
                <a:lnTo>
                  <a:pt x="1704214" y="387477"/>
                </a:lnTo>
                <a:cubicBezTo>
                  <a:pt x="1711986" y="415823"/>
                  <a:pt x="1715872" y="443713"/>
                  <a:pt x="1715872" y="471145"/>
                </a:cubicBezTo>
                <a:cubicBezTo>
                  <a:pt x="1715872" y="526466"/>
                  <a:pt x="1697470" y="568642"/>
                  <a:pt x="1660665" y="597675"/>
                </a:cubicBezTo>
                <a:cubicBezTo>
                  <a:pt x="1623860" y="626707"/>
                  <a:pt x="1576883" y="641223"/>
                  <a:pt x="1519733" y="641223"/>
                </a:cubicBezTo>
                <a:cubicBezTo>
                  <a:pt x="1511047" y="641223"/>
                  <a:pt x="1501788" y="640766"/>
                  <a:pt x="1491958" y="639851"/>
                </a:cubicBezTo>
                <a:cubicBezTo>
                  <a:pt x="1482129" y="638937"/>
                  <a:pt x="1469212" y="636651"/>
                  <a:pt x="1453211" y="632993"/>
                </a:cubicBezTo>
                <a:cubicBezTo>
                  <a:pt x="1437209" y="629336"/>
                  <a:pt x="1422121" y="624307"/>
                  <a:pt x="1407948" y="617906"/>
                </a:cubicBezTo>
                <a:cubicBezTo>
                  <a:pt x="1393775" y="611505"/>
                  <a:pt x="1378916" y="602247"/>
                  <a:pt x="1363371" y="590131"/>
                </a:cubicBezTo>
                <a:cubicBezTo>
                  <a:pt x="1347826" y="578015"/>
                  <a:pt x="1334567" y="563842"/>
                  <a:pt x="1323594" y="547611"/>
                </a:cubicBezTo>
                <a:cubicBezTo>
                  <a:pt x="1312622" y="531381"/>
                  <a:pt x="1303592" y="510578"/>
                  <a:pt x="1296505" y="485203"/>
                </a:cubicBezTo>
                <a:cubicBezTo>
                  <a:pt x="1289419" y="459829"/>
                  <a:pt x="1285875" y="431597"/>
                  <a:pt x="1285875" y="400507"/>
                </a:cubicBezTo>
                <a:cubicBezTo>
                  <a:pt x="1285875" y="368503"/>
                  <a:pt x="1289190" y="339585"/>
                  <a:pt x="1295820" y="313753"/>
                </a:cubicBezTo>
                <a:cubicBezTo>
                  <a:pt x="1302449" y="287922"/>
                  <a:pt x="1310793" y="266662"/>
                  <a:pt x="1320851" y="249974"/>
                </a:cubicBezTo>
                <a:cubicBezTo>
                  <a:pt x="1330910" y="233286"/>
                  <a:pt x="1343254" y="218770"/>
                  <a:pt x="1357884" y="206426"/>
                </a:cubicBezTo>
                <a:cubicBezTo>
                  <a:pt x="1372515" y="194081"/>
                  <a:pt x="1386459" y="184823"/>
                  <a:pt x="1399718" y="178651"/>
                </a:cubicBezTo>
                <a:cubicBezTo>
                  <a:pt x="1412977" y="172479"/>
                  <a:pt x="1427379" y="167449"/>
                  <a:pt x="1442924" y="163563"/>
                </a:cubicBezTo>
                <a:cubicBezTo>
                  <a:pt x="1458469" y="159677"/>
                  <a:pt x="1470813" y="157391"/>
                  <a:pt x="1479957" y="156705"/>
                </a:cubicBezTo>
                <a:cubicBezTo>
                  <a:pt x="1489101" y="156019"/>
                  <a:pt x="1498473" y="155677"/>
                  <a:pt x="1508075" y="155677"/>
                </a:cubicBezTo>
                <a:close/>
                <a:moveTo>
                  <a:pt x="650748" y="155677"/>
                </a:moveTo>
                <a:cubicBezTo>
                  <a:pt x="679095" y="155677"/>
                  <a:pt x="704812" y="158991"/>
                  <a:pt x="727901" y="165621"/>
                </a:cubicBezTo>
                <a:cubicBezTo>
                  <a:pt x="750989" y="172250"/>
                  <a:pt x="769963" y="180480"/>
                  <a:pt x="784822" y="190309"/>
                </a:cubicBezTo>
                <a:cubicBezTo>
                  <a:pt x="799681" y="200139"/>
                  <a:pt x="812597" y="212141"/>
                  <a:pt x="823570" y="226314"/>
                </a:cubicBezTo>
                <a:cubicBezTo>
                  <a:pt x="834543" y="240487"/>
                  <a:pt x="842887" y="253860"/>
                  <a:pt x="848602" y="266433"/>
                </a:cubicBezTo>
                <a:cubicBezTo>
                  <a:pt x="854317" y="279006"/>
                  <a:pt x="858774" y="292379"/>
                  <a:pt x="861975" y="306553"/>
                </a:cubicBezTo>
                <a:cubicBezTo>
                  <a:pt x="865175" y="320726"/>
                  <a:pt x="867118" y="331813"/>
                  <a:pt x="867804" y="339814"/>
                </a:cubicBezTo>
                <a:cubicBezTo>
                  <a:pt x="868490" y="347815"/>
                  <a:pt x="868833" y="355244"/>
                  <a:pt x="868833" y="362102"/>
                </a:cubicBezTo>
                <a:lnTo>
                  <a:pt x="868833" y="593903"/>
                </a:lnTo>
                <a:cubicBezTo>
                  <a:pt x="856031" y="624992"/>
                  <a:pt x="824027" y="640537"/>
                  <a:pt x="772821" y="640537"/>
                </a:cubicBezTo>
                <a:cubicBezTo>
                  <a:pt x="755447" y="640537"/>
                  <a:pt x="740817" y="637222"/>
                  <a:pt x="728930" y="630593"/>
                </a:cubicBezTo>
                <a:cubicBezTo>
                  <a:pt x="717042" y="623964"/>
                  <a:pt x="708470" y="615163"/>
                  <a:pt x="703212" y="604190"/>
                </a:cubicBezTo>
                <a:cubicBezTo>
                  <a:pt x="697954" y="593217"/>
                  <a:pt x="694297" y="582930"/>
                  <a:pt x="692239" y="573329"/>
                </a:cubicBezTo>
                <a:cubicBezTo>
                  <a:pt x="690182" y="563728"/>
                  <a:pt x="689153" y="553669"/>
                  <a:pt x="689153" y="543154"/>
                </a:cubicBezTo>
                <a:lnTo>
                  <a:pt x="690525" y="519836"/>
                </a:lnTo>
                <a:lnTo>
                  <a:pt x="617830" y="519836"/>
                </a:lnTo>
                <a:cubicBezTo>
                  <a:pt x="617830" y="533552"/>
                  <a:pt x="618401" y="548640"/>
                  <a:pt x="619545" y="565099"/>
                </a:cubicBezTo>
                <a:cubicBezTo>
                  <a:pt x="620687" y="581558"/>
                  <a:pt x="621945" y="594589"/>
                  <a:pt x="623316" y="604190"/>
                </a:cubicBezTo>
                <a:lnTo>
                  <a:pt x="625374" y="618592"/>
                </a:lnTo>
                <a:cubicBezTo>
                  <a:pt x="607086" y="633222"/>
                  <a:pt x="579197" y="640537"/>
                  <a:pt x="541706" y="640537"/>
                </a:cubicBezTo>
                <a:cubicBezTo>
                  <a:pt x="511074" y="640537"/>
                  <a:pt x="486156" y="630822"/>
                  <a:pt x="466954" y="611391"/>
                </a:cubicBezTo>
                <a:cubicBezTo>
                  <a:pt x="447751" y="591960"/>
                  <a:pt x="438150" y="566242"/>
                  <a:pt x="438150" y="534238"/>
                </a:cubicBezTo>
                <a:cubicBezTo>
                  <a:pt x="438150" y="524180"/>
                  <a:pt x="438607" y="499148"/>
                  <a:pt x="439522" y="459143"/>
                </a:cubicBezTo>
                <a:cubicBezTo>
                  <a:pt x="440436" y="419138"/>
                  <a:pt x="440893" y="396392"/>
                  <a:pt x="440893" y="390906"/>
                </a:cubicBezTo>
                <a:cubicBezTo>
                  <a:pt x="440893" y="347929"/>
                  <a:pt x="446952" y="310667"/>
                  <a:pt x="459067" y="279121"/>
                </a:cubicBezTo>
                <a:cubicBezTo>
                  <a:pt x="471183" y="247574"/>
                  <a:pt x="485128" y="224257"/>
                  <a:pt x="500901" y="209169"/>
                </a:cubicBezTo>
                <a:cubicBezTo>
                  <a:pt x="516675" y="194081"/>
                  <a:pt x="535648" y="182080"/>
                  <a:pt x="557822" y="173164"/>
                </a:cubicBezTo>
                <a:cubicBezTo>
                  <a:pt x="579997" y="164249"/>
                  <a:pt x="597484" y="159106"/>
                  <a:pt x="610286" y="157734"/>
                </a:cubicBezTo>
                <a:cubicBezTo>
                  <a:pt x="623088" y="156362"/>
                  <a:pt x="636575" y="155677"/>
                  <a:pt x="650748" y="155677"/>
                </a:cubicBezTo>
                <a:close/>
                <a:moveTo>
                  <a:pt x="3667658" y="154305"/>
                </a:moveTo>
                <a:cubicBezTo>
                  <a:pt x="3696919" y="154305"/>
                  <a:pt x="3724352" y="156019"/>
                  <a:pt x="3749955" y="159448"/>
                </a:cubicBezTo>
                <a:cubicBezTo>
                  <a:pt x="3775558" y="162877"/>
                  <a:pt x="3802419" y="169964"/>
                  <a:pt x="3830536" y="180708"/>
                </a:cubicBezTo>
                <a:cubicBezTo>
                  <a:pt x="3858654" y="191452"/>
                  <a:pt x="3882543" y="205283"/>
                  <a:pt x="3902203" y="222199"/>
                </a:cubicBezTo>
                <a:cubicBezTo>
                  <a:pt x="3921862" y="239116"/>
                  <a:pt x="3938207" y="262204"/>
                  <a:pt x="3951237" y="291465"/>
                </a:cubicBezTo>
                <a:cubicBezTo>
                  <a:pt x="3964267" y="320726"/>
                  <a:pt x="3970782" y="354787"/>
                  <a:pt x="3970782" y="393649"/>
                </a:cubicBezTo>
                <a:cubicBezTo>
                  <a:pt x="3970782" y="433883"/>
                  <a:pt x="3964038" y="469201"/>
                  <a:pt x="3950551" y="499605"/>
                </a:cubicBezTo>
                <a:cubicBezTo>
                  <a:pt x="3937064" y="530009"/>
                  <a:pt x="3920033" y="553898"/>
                  <a:pt x="3899459" y="571271"/>
                </a:cubicBezTo>
                <a:cubicBezTo>
                  <a:pt x="3878885" y="588645"/>
                  <a:pt x="3854310" y="602818"/>
                  <a:pt x="3825735" y="613791"/>
                </a:cubicBezTo>
                <a:cubicBezTo>
                  <a:pt x="3797161" y="624764"/>
                  <a:pt x="3770072" y="631965"/>
                  <a:pt x="3744469" y="635394"/>
                </a:cubicBezTo>
                <a:cubicBezTo>
                  <a:pt x="3718865" y="638823"/>
                  <a:pt x="3691662" y="640537"/>
                  <a:pt x="3662858" y="640537"/>
                </a:cubicBezTo>
                <a:cubicBezTo>
                  <a:pt x="3641827" y="640537"/>
                  <a:pt x="3620910" y="639623"/>
                  <a:pt x="3600108" y="637794"/>
                </a:cubicBezTo>
                <a:cubicBezTo>
                  <a:pt x="3579305" y="635965"/>
                  <a:pt x="3563646" y="634136"/>
                  <a:pt x="3553130" y="632308"/>
                </a:cubicBezTo>
                <a:lnTo>
                  <a:pt x="3537357" y="628879"/>
                </a:lnTo>
                <a:cubicBezTo>
                  <a:pt x="3535528" y="622021"/>
                  <a:pt x="3533242" y="612191"/>
                  <a:pt x="3530499" y="599389"/>
                </a:cubicBezTo>
                <a:cubicBezTo>
                  <a:pt x="3525012" y="516179"/>
                  <a:pt x="3522041" y="464515"/>
                  <a:pt x="3521583" y="444398"/>
                </a:cubicBezTo>
                <a:lnTo>
                  <a:pt x="3483864" y="444398"/>
                </a:lnTo>
                <a:cubicBezTo>
                  <a:pt x="3482493" y="443941"/>
                  <a:pt x="3480664" y="442570"/>
                  <a:pt x="3478378" y="440284"/>
                </a:cubicBezTo>
                <a:cubicBezTo>
                  <a:pt x="3476092" y="437998"/>
                  <a:pt x="3473692" y="433426"/>
                  <a:pt x="3471177" y="426568"/>
                </a:cubicBezTo>
                <a:cubicBezTo>
                  <a:pt x="3468662" y="419710"/>
                  <a:pt x="3467405" y="411709"/>
                  <a:pt x="3467405" y="402565"/>
                </a:cubicBezTo>
                <a:cubicBezTo>
                  <a:pt x="3467405" y="378333"/>
                  <a:pt x="3480664" y="363931"/>
                  <a:pt x="3507181" y="359359"/>
                </a:cubicBezTo>
                <a:cubicBezTo>
                  <a:pt x="3512668" y="357988"/>
                  <a:pt x="3517697" y="357302"/>
                  <a:pt x="3522269" y="357302"/>
                </a:cubicBezTo>
                <a:cubicBezTo>
                  <a:pt x="3522726" y="333985"/>
                  <a:pt x="3523412" y="309753"/>
                  <a:pt x="3524327" y="284607"/>
                </a:cubicBezTo>
                <a:cubicBezTo>
                  <a:pt x="3525241" y="259461"/>
                  <a:pt x="3526270" y="235572"/>
                  <a:pt x="3527412" y="212941"/>
                </a:cubicBezTo>
                <a:cubicBezTo>
                  <a:pt x="3528555" y="190309"/>
                  <a:pt x="3529356" y="175336"/>
                  <a:pt x="3529813" y="168021"/>
                </a:cubicBezTo>
                <a:cubicBezTo>
                  <a:pt x="3567761" y="158877"/>
                  <a:pt x="3613709" y="154305"/>
                  <a:pt x="3667658" y="154305"/>
                </a:cubicBezTo>
                <a:close/>
                <a:moveTo>
                  <a:pt x="6948830" y="85725"/>
                </a:moveTo>
                <a:cubicBezTo>
                  <a:pt x="6976262" y="85268"/>
                  <a:pt x="6991578" y="100127"/>
                  <a:pt x="6994779" y="130302"/>
                </a:cubicBezTo>
                <a:cubicBezTo>
                  <a:pt x="6995693" y="139446"/>
                  <a:pt x="6996150" y="146075"/>
                  <a:pt x="6996150" y="150190"/>
                </a:cubicBezTo>
                <a:cubicBezTo>
                  <a:pt x="6996607" y="184480"/>
                  <a:pt x="6987235" y="209398"/>
                  <a:pt x="6968033" y="224942"/>
                </a:cubicBezTo>
                <a:cubicBezTo>
                  <a:pt x="6968489" y="225400"/>
                  <a:pt x="6968947" y="225857"/>
                  <a:pt x="6969404" y="226314"/>
                </a:cubicBezTo>
                <a:cubicBezTo>
                  <a:pt x="6980377" y="240487"/>
                  <a:pt x="6988835" y="254546"/>
                  <a:pt x="6994779" y="268491"/>
                </a:cubicBezTo>
                <a:cubicBezTo>
                  <a:pt x="7000723" y="282435"/>
                  <a:pt x="7005523" y="297409"/>
                  <a:pt x="7009180" y="313411"/>
                </a:cubicBezTo>
                <a:cubicBezTo>
                  <a:pt x="7012838" y="329413"/>
                  <a:pt x="7015238" y="343243"/>
                  <a:pt x="7016381" y="354901"/>
                </a:cubicBezTo>
                <a:cubicBezTo>
                  <a:pt x="7017525" y="366560"/>
                  <a:pt x="7018096" y="378333"/>
                  <a:pt x="7018096" y="390220"/>
                </a:cubicBezTo>
                <a:cubicBezTo>
                  <a:pt x="7018096" y="397993"/>
                  <a:pt x="7017753" y="406336"/>
                  <a:pt x="7017067" y="415252"/>
                </a:cubicBezTo>
                <a:cubicBezTo>
                  <a:pt x="7016381" y="424167"/>
                  <a:pt x="7014324" y="437540"/>
                  <a:pt x="7010895" y="455371"/>
                </a:cubicBezTo>
                <a:cubicBezTo>
                  <a:pt x="7007466" y="473202"/>
                  <a:pt x="7002894" y="489890"/>
                  <a:pt x="6997179" y="505435"/>
                </a:cubicBezTo>
                <a:cubicBezTo>
                  <a:pt x="6991465" y="520979"/>
                  <a:pt x="6982434" y="537667"/>
                  <a:pt x="6970090" y="555498"/>
                </a:cubicBezTo>
                <a:cubicBezTo>
                  <a:pt x="6957745" y="573329"/>
                  <a:pt x="6943458" y="588645"/>
                  <a:pt x="6927227" y="601447"/>
                </a:cubicBezTo>
                <a:cubicBezTo>
                  <a:pt x="6910997" y="614248"/>
                  <a:pt x="6889737" y="624878"/>
                  <a:pt x="6863448" y="633336"/>
                </a:cubicBezTo>
                <a:cubicBezTo>
                  <a:pt x="6837159" y="641794"/>
                  <a:pt x="6808013" y="646024"/>
                  <a:pt x="6776009" y="646024"/>
                </a:cubicBezTo>
                <a:cubicBezTo>
                  <a:pt x="6748577" y="646024"/>
                  <a:pt x="6723659" y="642480"/>
                  <a:pt x="6701256" y="635394"/>
                </a:cubicBezTo>
                <a:cubicBezTo>
                  <a:pt x="6678853" y="628307"/>
                  <a:pt x="6660451" y="619277"/>
                  <a:pt x="6646049" y="608305"/>
                </a:cubicBezTo>
                <a:cubicBezTo>
                  <a:pt x="6631647" y="597332"/>
                  <a:pt x="6619075" y="584187"/>
                  <a:pt x="6608331" y="568871"/>
                </a:cubicBezTo>
                <a:cubicBezTo>
                  <a:pt x="6597586" y="553555"/>
                  <a:pt x="6589357" y="538696"/>
                  <a:pt x="6583641" y="524294"/>
                </a:cubicBezTo>
                <a:cubicBezTo>
                  <a:pt x="6577927" y="509892"/>
                  <a:pt x="6573469" y="494462"/>
                  <a:pt x="6570269" y="478003"/>
                </a:cubicBezTo>
                <a:cubicBezTo>
                  <a:pt x="6567067" y="461543"/>
                  <a:pt x="6565011" y="448170"/>
                  <a:pt x="6564097" y="437883"/>
                </a:cubicBezTo>
                <a:cubicBezTo>
                  <a:pt x="6563182" y="427596"/>
                  <a:pt x="6562725" y="417652"/>
                  <a:pt x="6562725" y="408051"/>
                </a:cubicBezTo>
                <a:cubicBezTo>
                  <a:pt x="6562725" y="396621"/>
                  <a:pt x="6562953" y="386677"/>
                  <a:pt x="6563411" y="378219"/>
                </a:cubicBezTo>
                <a:cubicBezTo>
                  <a:pt x="6563868" y="369760"/>
                  <a:pt x="6565583" y="356387"/>
                  <a:pt x="6568554" y="338099"/>
                </a:cubicBezTo>
                <a:cubicBezTo>
                  <a:pt x="6571525" y="319811"/>
                  <a:pt x="6575869" y="303695"/>
                  <a:pt x="6581584" y="289750"/>
                </a:cubicBezTo>
                <a:cubicBezTo>
                  <a:pt x="6587299" y="275806"/>
                  <a:pt x="6595987" y="260261"/>
                  <a:pt x="6607645" y="243116"/>
                </a:cubicBezTo>
                <a:cubicBezTo>
                  <a:pt x="6619303" y="225971"/>
                  <a:pt x="6633362" y="211684"/>
                  <a:pt x="6649821" y="200254"/>
                </a:cubicBezTo>
                <a:cubicBezTo>
                  <a:pt x="6666280" y="188824"/>
                  <a:pt x="6687541" y="178765"/>
                  <a:pt x="6713601" y="170078"/>
                </a:cubicBezTo>
                <a:cubicBezTo>
                  <a:pt x="6739661" y="161392"/>
                  <a:pt x="6768922" y="156591"/>
                  <a:pt x="6801383" y="155677"/>
                </a:cubicBezTo>
                <a:cubicBezTo>
                  <a:pt x="6818299" y="155677"/>
                  <a:pt x="6831559" y="155791"/>
                  <a:pt x="6841159" y="156019"/>
                </a:cubicBezTo>
                <a:cubicBezTo>
                  <a:pt x="6850761" y="156248"/>
                  <a:pt x="6857161" y="156362"/>
                  <a:pt x="6860362" y="156362"/>
                </a:cubicBezTo>
                <a:cubicBezTo>
                  <a:pt x="6899224" y="155905"/>
                  <a:pt x="6920255" y="146533"/>
                  <a:pt x="6923455" y="128245"/>
                </a:cubicBezTo>
                <a:cubicBezTo>
                  <a:pt x="6925741" y="111328"/>
                  <a:pt x="6926885" y="99441"/>
                  <a:pt x="6926885" y="92583"/>
                </a:cubicBezTo>
                <a:lnTo>
                  <a:pt x="6926885" y="89154"/>
                </a:lnTo>
                <a:cubicBezTo>
                  <a:pt x="6933285" y="86868"/>
                  <a:pt x="6940601" y="85725"/>
                  <a:pt x="6948830" y="85725"/>
                </a:cubicBezTo>
                <a:close/>
                <a:moveTo>
                  <a:pt x="6011799" y="85725"/>
                </a:moveTo>
                <a:cubicBezTo>
                  <a:pt x="6039231" y="85268"/>
                  <a:pt x="6054547" y="100127"/>
                  <a:pt x="6057748" y="130302"/>
                </a:cubicBezTo>
                <a:cubicBezTo>
                  <a:pt x="6058662" y="139446"/>
                  <a:pt x="6059119" y="146075"/>
                  <a:pt x="6059119" y="150190"/>
                </a:cubicBezTo>
                <a:cubicBezTo>
                  <a:pt x="6060034" y="194081"/>
                  <a:pt x="6044260" y="222656"/>
                  <a:pt x="6011799" y="235915"/>
                </a:cubicBezTo>
                <a:cubicBezTo>
                  <a:pt x="6012256" y="239116"/>
                  <a:pt x="6012713" y="242087"/>
                  <a:pt x="6013171" y="244831"/>
                </a:cubicBezTo>
                <a:cubicBezTo>
                  <a:pt x="6014085" y="256718"/>
                  <a:pt x="6014542" y="271120"/>
                  <a:pt x="6014542" y="288036"/>
                </a:cubicBezTo>
                <a:cubicBezTo>
                  <a:pt x="6014542" y="309982"/>
                  <a:pt x="6014199" y="329413"/>
                  <a:pt x="6013514" y="346329"/>
                </a:cubicBezTo>
                <a:cubicBezTo>
                  <a:pt x="6012828" y="363245"/>
                  <a:pt x="6010884" y="384619"/>
                  <a:pt x="6007685" y="410451"/>
                </a:cubicBezTo>
                <a:cubicBezTo>
                  <a:pt x="6004484" y="436283"/>
                  <a:pt x="6000026" y="458914"/>
                  <a:pt x="5994311" y="478345"/>
                </a:cubicBezTo>
                <a:cubicBezTo>
                  <a:pt x="5988596" y="497776"/>
                  <a:pt x="5980024" y="518236"/>
                  <a:pt x="5968594" y="539725"/>
                </a:cubicBezTo>
                <a:cubicBezTo>
                  <a:pt x="5957163" y="561213"/>
                  <a:pt x="5943676" y="578815"/>
                  <a:pt x="5928131" y="592531"/>
                </a:cubicBezTo>
                <a:cubicBezTo>
                  <a:pt x="5912586" y="606247"/>
                  <a:pt x="5892927" y="617677"/>
                  <a:pt x="5869153" y="626821"/>
                </a:cubicBezTo>
                <a:cubicBezTo>
                  <a:pt x="5845378" y="635965"/>
                  <a:pt x="5818404" y="640537"/>
                  <a:pt x="5788228" y="640537"/>
                </a:cubicBezTo>
                <a:cubicBezTo>
                  <a:pt x="5758510" y="640537"/>
                  <a:pt x="5731764" y="635965"/>
                  <a:pt x="5707990" y="626821"/>
                </a:cubicBezTo>
                <a:cubicBezTo>
                  <a:pt x="5684215" y="617677"/>
                  <a:pt x="5664556" y="606133"/>
                  <a:pt x="5649011" y="592188"/>
                </a:cubicBezTo>
                <a:cubicBezTo>
                  <a:pt x="5633466" y="578244"/>
                  <a:pt x="5620093" y="560641"/>
                  <a:pt x="5608892" y="539382"/>
                </a:cubicBezTo>
                <a:cubicBezTo>
                  <a:pt x="5597690" y="518122"/>
                  <a:pt x="5589232" y="497776"/>
                  <a:pt x="5583517" y="478345"/>
                </a:cubicBezTo>
                <a:cubicBezTo>
                  <a:pt x="5577802" y="458914"/>
                  <a:pt x="5573230" y="436283"/>
                  <a:pt x="5569801" y="410451"/>
                </a:cubicBezTo>
                <a:cubicBezTo>
                  <a:pt x="5566372" y="384619"/>
                  <a:pt x="5564315" y="363245"/>
                  <a:pt x="5563629" y="346329"/>
                </a:cubicBezTo>
                <a:cubicBezTo>
                  <a:pt x="5563286" y="337871"/>
                  <a:pt x="5563029" y="328784"/>
                  <a:pt x="5562857" y="319068"/>
                </a:cubicBezTo>
                <a:lnTo>
                  <a:pt x="5562788" y="310691"/>
                </a:lnTo>
                <a:lnTo>
                  <a:pt x="5553380" y="312725"/>
                </a:lnTo>
                <a:cubicBezTo>
                  <a:pt x="5534634" y="312725"/>
                  <a:pt x="5515204" y="312496"/>
                  <a:pt x="5495087" y="312039"/>
                </a:cubicBezTo>
                <a:cubicBezTo>
                  <a:pt x="5493258" y="344957"/>
                  <a:pt x="5492343" y="387020"/>
                  <a:pt x="5492343" y="438226"/>
                </a:cubicBezTo>
                <a:cubicBezTo>
                  <a:pt x="5492343" y="521437"/>
                  <a:pt x="5493944" y="580415"/>
                  <a:pt x="5497144" y="615163"/>
                </a:cubicBezTo>
                <a:cubicBezTo>
                  <a:pt x="5480685" y="632079"/>
                  <a:pt x="5450281" y="640537"/>
                  <a:pt x="5405932" y="640537"/>
                </a:cubicBezTo>
                <a:cubicBezTo>
                  <a:pt x="5386273" y="640537"/>
                  <a:pt x="5369357" y="636880"/>
                  <a:pt x="5355184" y="629564"/>
                </a:cubicBezTo>
                <a:cubicBezTo>
                  <a:pt x="5341010" y="622249"/>
                  <a:pt x="5330724" y="612534"/>
                  <a:pt x="5324322" y="600418"/>
                </a:cubicBezTo>
                <a:cubicBezTo>
                  <a:pt x="5317922" y="588302"/>
                  <a:pt x="5313350" y="576758"/>
                  <a:pt x="5310606" y="565785"/>
                </a:cubicBezTo>
                <a:cubicBezTo>
                  <a:pt x="5307863" y="554812"/>
                  <a:pt x="5306492" y="543611"/>
                  <a:pt x="5306492" y="532181"/>
                </a:cubicBezTo>
                <a:cubicBezTo>
                  <a:pt x="5306492" y="529895"/>
                  <a:pt x="5306607" y="527152"/>
                  <a:pt x="5306834" y="523951"/>
                </a:cubicBezTo>
                <a:cubicBezTo>
                  <a:pt x="5307063" y="520751"/>
                  <a:pt x="5307292" y="515036"/>
                  <a:pt x="5307520" y="506806"/>
                </a:cubicBezTo>
                <a:cubicBezTo>
                  <a:pt x="5307749" y="498577"/>
                  <a:pt x="5307978" y="487604"/>
                  <a:pt x="5308206" y="473888"/>
                </a:cubicBezTo>
                <a:cubicBezTo>
                  <a:pt x="5308435" y="460172"/>
                  <a:pt x="5308663" y="438912"/>
                  <a:pt x="5308892" y="410108"/>
                </a:cubicBezTo>
                <a:cubicBezTo>
                  <a:pt x="5309121" y="381305"/>
                  <a:pt x="5309464" y="347472"/>
                  <a:pt x="5309921" y="308610"/>
                </a:cubicBezTo>
                <a:lnTo>
                  <a:pt x="5211851" y="312725"/>
                </a:lnTo>
                <a:cubicBezTo>
                  <a:pt x="5197678" y="299009"/>
                  <a:pt x="5190591" y="270891"/>
                  <a:pt x="5190591" y="228371"/>
                </a:cubicBezTo>
                <a:cubicBezTo>
                  <a:pt x="5190591" y="212369"/>
                  <a:pt x="5193563" y="198539"/>
                  <a:pt x="5199507" y="186880"/>
                </a:cubicBezTo>
                <a:cubicBezTo>
                  <a:pt x="5205450" y="175222"/>
                  <a:pt x="5213109" y="166535"/>
                  <a:pt x="5222481" y="160820"/>
                </a:cubicBezTo>
                <a:cubicBezTo>
                  <a:pt x="5231854" y="155105"/>
                  <a:pt x="5241112" y="151104"/>
                  <a:pt x="5250256" y="148819"/>
                </a:cubicBezTo>
                <a:cubicBezTo>
                  <a:pt x="5259400" y="146533"/>
                  <a:pt x="5268773" y="145390"/>
                  <a:pt x="5278374" y="145390"/>
                </a:cubicBezTo>
                <a:lnTo>
                  <a:pt x="5299634" y="146075"/>
                </a:lnTo>
                <a:cubicBezTo>
                  <a:pt x="5313350" y="146533"/>
                  <a:pt x="5345582" y="147218"/>
                  <a:pt x="5396331" y="148133"/>
                </a:cubicBezTo>
                <a:cubicBezTo>
                  <a:pt x="5447080" y="149047"/>
                  <a:pt x="5514975" y="149733"/>
                  <a:pt x="5600014" y="150190"/>
                </a:cubicBezTo>
                <a:cubicBezTo>
                  <a:pt x="5600700" y="151447"/>
                  <a:pt x="5601300" y="153548"/>
                  <a:pt x="5601814" y="156491"/>
                </a:cubicBezTo>
                <a:lnTo>
                  <a:pt x="5602989" y="166868"/>
                </a:lnTo>
                <a:lnTo>
                  <a:pt x="5605463" y="164935"/>
                </a:lnTo>
                <a:cubicBezTo>
                  <a:pt x="5618493" y="157848"/>
                  <a:pt x="5635295" y="154305"/>
                  <a:pt x="5655869" y="154305"/>
                </a:cubicBezTo>
                <a:cubicBezTo>
                  <a:pt x="5666385" y="154305"/>
                  <a:pt x="5677357" y="155105"/>
                  <a:pt x="5688787" y="156705"/>
                </a:cubicBezTo>
                <a:cubicBezTo>
                  <a:pt x="5700217" y="158305"/>
                  <a:pt x="5709475" y="160020"/>
                  <a:pt x="5716562" y="161849"/>
                </a:cubicBezTo>
                <a:cubicBezTo>
                  <a:pt x="5723648" y="163678"/>
                  <a:pt x="5731535" y="165735"/>
                  <a:pt x="5740222" y="168021"/>
                </a:cubicBezTo>
                <a:cubicBezTo>
                  <a:pt x="5748909" y="170307"/>
                  <a:pt x="5753939" y="171678"/>
                  <a:pt x="5755310" y="172136"/>
                </a:cubicBezTo>
                <a:lnTo>
                  <a:pt x="5755310" y="452628"/>
                </a:lnTo>
                <a:cubicBezTo>
                  <a:pt x="5755310" y="489204"/>
                  <a:pt x="5766283" y="507492"/>
                  <a:pt x="5788228" y="507492"/>
                </a:cubicBezTo>
                <a:cubicBezTo>
                  <a:pt x="5811545" y="507492"/>
                  <a:pt x="5823204" y="487375"/>
                  <a:pt x="5823204" y="447142"/>
                </a:cubicBezTo>
                <a:lnTo>
                  <a:pt x="5823204" y="172136"/>
                </a:lnTo>
                <a:cubicBezTo>
                  <a:pt x="5857951" y="160249"/>
                  <a:pt x="5890869" y="154305"/>
                  <a:pt x="5921960" y="154305"/>
                </a:cubicBezTo>
                <a:cubicBezTo>
                  <a:pt x="5928360" y="154305"/>
                  <a:pt x="5934532" y="154762"/>
                  <a:pt x="5940476" y="155677"/>
                </a:cubicBezTo>
                <a:cubicBezTo>
                  <a:pt x="5968365" y="152933"/>
                  <a:pt x="5983681" y="143789"/>
                  <a:pt x="5986424" y="128245"/>
                </a:cubicBezTo>
                <a:cubicBezTo>
                  <a:pt x="5988710" y="111328"/>
                  <a:pt x="5989854" y="99441"/>
                  <a:pt x="5989854" y="92583"/>
                </a:cubicBezTo>
                <a:lnTo>
                  <a:pt x="5989854" y="89154"/>
                </a:lnTo>
                <a:cubicBezTo>
                  <a:pt x="5996254" y="86868"/>
                  <a:pt x="6003570" y="85725"/>
                  <a:pt x="6011799" y="85725"/>
                </a:cubicBezTo>
                <a:close/>
                <a:moveTo>
                  <a:pt x="4399941" y="41834"/>
                </a:moveTo>
                <a:cubicBezTo>
                  <a:pt x="4406799" y="41834"/>
                  <a:pt x="4413428" y="43091"/>
                  <a:pt x="4419829" y="45606"/>
                </a:cubicBezTo>
                <a:cubicBezTo>
                  <a:pt x="4426230" y="48120"/>
                  <a:pt x="4431488" y="51206"/>
                  <a:pt x="4435602" y="54864"/>
                </a:cubicBezTo>
                <a:cubicBezTo>
                  <a:pt x="4439717" y="58522"/>
                  <a:pt x="4443375" y="62293"/>
                  <a:pt x="4446575" y="66180"/>
                </a:cubicBezTo>
                <a:cubicBezTo>
                  <a:pt x="4449775" y="70066"/>
                  <a:pt x="4452062" y="73152"/>
                  <a:pt x="4453433" y="75438"/>
                </a:cubicBezTo>
                <a:lnTo>
                  <a:pt x="4456176" y="79553"/>
                </a:lnTo>
                <a:cubicBezTo>
                  <a:pt x="4463491" y="89611"/>
                  <a:pt x="4467149" y="99670"/>
                  <a:pt x="4467149" y="109728"/>
                </a:cubicBezTo>
                <a:cubicBezTo>
                  <a:pt x="4467149" y="117043"/>
                  <a:pt x="4463834" y="122987"/>
                  <a:pt x="4457205" y="127559"/>
                </a:cubicBezTo>
                <a:cubicBezTo>
                  <a:pt x="4450576" y="132131"/>
                  <a:pt x="4443375" y="134417"/>
                  <a:pt x="4435602" y="134417"/>
                </a:cubicBezTo>
                <a:cubicBezTo>
                  <a:pt x="4422343" y="134417"/>
                  <a:pt x="4410228" y="124130"/>
                  <a:pt x="4399255" y="103556"/>
                </a:cubicBezTo>
                <a:cubicBezTo>
                  <a:pt x="4387368" y="124130"/>
                  <a:pt x="4375252" y="134417"/>
                  <a:pt x="4362907" y="134417"/>
                </a:cubicBezTo>
                <a:cubicBezTo>
                  <a:pt x="4355135" y="134417"/>
                  <a:pt x="4348049" y="132131"/>
                  <a:pt x="4341648" y="127559"/>
                </a:cubicBezTo>
                <a:cubicBezTo>
                  <a:pt x="4335247" y="122987"/>
                  <a:pt x="4332047" y="117043"/>
                  <a:pt x="4332047" y="109728"/>
                </a:cubicBezTo>
                <a:cubicBezTo>
                  <a:pt x="4332047" y="99212"/>
                  <a:pt x="4335476" y="89154"/>
                  <a:pt x="4342334" y="79553"/>
                </a:cubicBezTo>
                <a:cubicBezTo>
                  <a:pt x="4342791" y="78638"/>
                  <a:pt x="4343591" y="77267"/>
                  <a:pt x="4344734" y="75438"/>
                </a:cubicBezTo>
                <a:cubicBezTo>
                  <a:pt x="4345877" y="73609"/>
                  <a:pt x="4348163" y="70523"/>
                  <a:pt x="4351592" y="66180"/>
                </a:cubicBezTo>
                <a:cubicBezTo>
                  <a:pt x="4355021" y="61836"/>
                  <a:pt x="4358793" y="58064"/>
                  <a:pt x="4362907" y="54864"/>
                </a:cubicBezTo>
                <a:cubicBezTo>
                  <a:pt x="4367022" y="51664"/>
                  <a:pt x="4372395" y="48692"/>
                  <a:pt x="4379024" y="45949"/>
                </a:cubicBezTo>
                <a:cubicBezTo>
                  <a:pt x="4385653" y="43205"/>
                  <a:pt x="4392626" y="41834"/>
                  <a:pt x="4399941" y="41834"/>
                </a:cubicBezTo>
                <a:close/>
                <a:moveTo>
                  <a:pt x="5784113" y="41148"/>
                </a:moveTo>
                <a:cubicBezTo>
                  <a:pt x="5788228" y="41148"/>
                  <a:pt x="5792686" y="41491"/>
                  <a:pt x="5797486" y="42177"/>
                </a:cubicBezTo>
                <a:cubicBezTo>
                  <a:pt x="5802287" y="42862"/>
                  <a:pt x="5807774" y="44120"/>
                  <a:pt x="5813946" y="45949"/>
                </a:cubicBezTo>
                <a:cubicBezTo>
                  <a:pt x="5820118" y="47777"/>
                  <a:pt x="5825604" y="50178"/>
                  <a:pt x="5830405" y="53149"/>
                </a:cubicBezTo>
                <a:cubicBezTo>
                  <a:pt x="5835206" y="56121"/>
                  <a:pt x="5839206" y="60236"/>
                  <a:pt x="5842406" y="65494"/>
                </a:cubicBezTo>
                <a:cubicBezTo>
                  <a:pt x="5845607" y="70752"/>
                  <a:pt x="5847207" y="76924"/>
                  <a:pt x="5847207" y="84010"/>
                </a:cubicBezTo>
                <a:cubicBezTo>
                  <a:pt x="5847207" y="91097"/>
                  <a:pt x="5846292" y="97155"/>
                  <a:pt x="5844464" y="102184"/>
                </a:cubicBezTo>
                <a:cubicBezTo>
                  <a:pt x="5842635" y="107213"/>
                  <a:pt x="5839777" y="111214"/>
                  <a:pt x="5835892" y="114186"/>
                </a:cubicBezTo>
                <a:cubicBezTo>
                  <a:pt x="5832005" y="117157"/>
                  <a:pt x="5828461" y="119558"/>
                  <a:pt x="5825261" y="121387"/>
                </a:cubicBezTo>
                <a:cubicBezTo>
                  <a:pt x="5822061" y="123215"/>
                  <a:pt x="5820461" y="126873"/>
                  <a:pt x="5820461" y="132359"/>
                </a:cubicBezTo>
                <a:cubicBezTo>
                  <a:pt x="5812688" y="133731"/>
                  <a:pt x="5806288" y="134417"/>
                  <a:pt x="5801258" y="134417"/>
                </a:cubicBezTo>
                <a:cubicBezTo>
                  <a:pt x="5795772" y="134417"/>
                  <a:pt x="5790972" y="133617"/>
                  <a:pt x="5786857" y="132016"/>
                </a:cubicBezTo>
                <a:cubicBezTo>
                  <a:pt x="5782742" y="130416"/>
                  <a:pt x="5779769" y="128359"/>
                  <a:pt x="5777941" y="125844"/>
                </a:cubicBezTo>
                <a:cubicBezTo>
                  <a:pt x="5776112" y="123330"/>
                  <a:pt x="5775427" y="120129"/>
                  <a:pt x="5775884" y="116243"/>
                </a:cubicBezTo>
                <a:cubicBezTo>
                  <a:pt x="5776341" y="112357"/>
                  <a:pt x="5779542" y="108242"/>
                  <a:pt x="5785485" y="103899"/>
                </a:cubicBezTo>
                <a:cubicBezTo>
                  <a:pt x="5791428" y="99555"/>
                  <a:pt x="5794401" y="96012"/>
                  <a:pt x="5794401" y="93269"/>
                </a:cubicBezTo>
                <a:cubicBezTo>
                  <a:pt x="5794401" y="86868"/>
                  <a:pt x="5787771" y="83668"/>
                  <a:pt x="5774512" y="83668"/>
                </a:cubicBezTo>
                <a:cubicBezTo>
                  <a:pt x="5768568" y="83668"/>
                  <a:pt x="5763311" y="84468"/>
                  <a:pt x="5758739" y="86068"/>
                </a:cubicBezTo>
                <a:cubicBezTo>
                  <a:pt x="5754167" y="87668"/>
                  <a:pt x="5750966" y="89154"/>
                  <a:pt x="5749138" y="90526"/>
                </a:cubicBezTo>
                <a:lnTo>
                  <a:pt x="5746395" y="92583"/>
                </a:lnTo>
                <a:cubicBezTo>
                  <a:pt x="5740908" y="83896"/>
                  <a:pt x="5738165" y="76352"/>
                  <a:pt x="5738165" y="69952"/>
                </a:cubicBezTo>
                <a:cubicBezTo>
                  <a:pt x="5738165" y="64465"/>
                  <a:pt x="5739879" y="59665"/>
                  <a:pt x="5743308" y="55550"/>
                </a:cubicBezTo>
                <a:cubicBezTo>
                  <a:pt x="5746737" y="51435"/>
                  <a:pt x="5750966" y="48463"/>
                  <a:pt x="5755996" y="46634"/>
                </a:cubicBezTo>
                <a:cubicBezTo>
                  <a:pt x="5761025" y="44806"/>
                  <a:pt x="5765940" y="43434"/>
                  <a:pt x="5770740" y="42520"/>
                </a:cubicBezTo>
                <a:cubicBezTo>
                  <a:pt x="5775541" y="41605"/>
                  <a:pt x="5779999" y="41148"/>
                  <a:pt x="5784113" y="41148"/>
                </a:cubicBezTo>
                <a:close/>
                <a:moveTo>
                  <a:pt x="2158975" y="41148"/>
                </a:moveTo>
                <a:cubicBezTo>
                  <a:pt x="2163090" y="41148"/>
                  <a:pt x="2167547" y="41491"/>
                  <a:pt x="2172348" y="42177"/>
                </a:cubicBezTo>
                <a:cubicBezTo>
                  <a:pt x="2177149" y="42862"/>
                  <a:pt x="2182635" y="44120"/>
                  <a:pt x="2188807" y="45949"/>
                </a:cubicBezTo>
                <a:cubicBezTo>
                  <a:pt x="2194979" y="47777"/>
                  <a:pt x="2200466" y="50178"/>
                  <a:pt x="2205266" y="53149"/>
                </a:cubicBezTo>
                <a:cubicBezTo>
                  <a:pt x="2210067" y="56121"/>
                  <a:pt x="2214067" y="60236"/>
                  <a:pt x="2217268" y="65494"/>
                </a:cubicBezTo>
                <a:cubicBezTo>
                  <a:pt x="2220468" y="70752"/>
                  <a:pt x="2222068" y="76924"/>
                  <a:pt x="2222068" y="84010"/>
                </a:cubicBezTo>
                <a:cubicBezTo>
                  <a:pt x="2222068" y="91097"/>
                  <a:pt x="2221154" y="97155"/>
                  <a:pt x="2219325" y="102184"/>
                </a:cubicBezTo>
                <a:cubicBezTo>
                  <a:pt x="2217496" y="107213"/>
                  <a:pt x="2214639" y="111214"/>
                  <a:pt x="2210753" y="114186"/>
                </a:cubicBezTo>
                <a:cubicBezTo>
                  <a:pt x="2206867" y="117157"/>
                  <a:pt x="2203323" y="119558"/>
                  <a:pt x="2200123" y="121387"/>
                </a:cubicBezTo>
                <a:cubicBezTo>
                  <a:pt x="2196922" y="123215"/>
                  <a:pt x="2195322" y="126873"/>
                  <a:pt x="2195322" y="132359"/>
                </a:cubicBezTo>
                <a:cubicBezTo>
                  <a:pt x="2187550" y="133731"/>
                  <a:pt x="2181149" y="134417"/>
                  <a:pt x="2176120" y="134417"/>
                </a:cubicBezTo>
                <a:cubicBezTo>
                  <a:pt x="2170634" y="134417"/>
                  <a:pt x="2165833" y="133617"/>
                  <a:pt x="2161718" y="132016"/>
                </a:cubicBezTo>
                <a:cubicBezTo>
                  <a:pt x="2157603" y="130416"/>
                  <a:pt x="2154632" y="128359"/>
                  <a:pt x="2152803" y="125844"/>
                </a:cubicBezTo>
                <a:cubicBezTo>
                  <a:pt x="2150974" y="123330"/>
                  <a:pt x="2150288" y="120129"/>
                  <a:pt x="2150746" y="116243"/>
                </a:cubicBezTo>
                <a:cubicBezTo>
                  <a:pt x="2151203" y="112357"/>
                  <a:pt x="2154403" y="108242"/>
                  <a:pt x="2160347" y="103899"/>
                </a:cubicBezTo>
                <a:cubicBezTo>
                  <a:pt x="2166290" y="99555"/>
                  <a:pt x="2169262" y="96012"/>
                  <a:pt x="2169262" y="93269"/>
                </a:cubicBezTo>
                <a:cubicBezTo>
                  <a:pt x="2169262" y="86868"/>
                  <a:pt x="2162632" y="83668"/>
                  <a:pt x="2149374" y="83668"/>
                </a:cubicBezTo>
                <a:cubicBezTo>
                  <a:pt x="2143430" y="83668"/>
                  <a:pt x="2138173" y="84468"/>
                  <a:pt x="2133601" y="86068"/>
                </a:cubicBezTo>
                <a:cubicBezTo>
                  <a:pt x="2129028" y="87668"/>
                  <a:pt x="2125828" y="89154"/>
                  <a:pt x="2123999" y="90526"/>
                </a:cubicBezTo>
                <a:lnTo>
                  <a:pt x="2121256" y="92583"/>
                </a:lnTo>
                <a:cubicBezTo>
                  <a:pt x="2115769" y="83896"/>
                  <a:pt x="2113027" y="76352"/>
                  <a:pt x="2113027" y="69952"/>
                </a:cubicBezTo>
                <a:cubicBezTo>
                  <a:pt x="2113027" y="64465"/>
                  <a:pt x="2114741" y="59665"/>
                  <a:pt x="2118170" y="55550"/>
                </a:cubicBezTo>
                <a:cubicBezTo>
                  <a:pt x="2121599" y="51435"/>
                  <a:pt x="2125828" y="48463"/>
                  <a:pt x="2130857" y="46634"/>
                </a:cubicBezTo>
                <a:cubicBezTo>
                  <a:pt x="2135886" y="44806"/>
                  <a:pt x="2140801" y="43434"/>
                  <a:pt x="2145602" y="42520"/>
                </a:cubicBezTo>
                <a:cubicBezTo>
                  <a:pt x="2150403" y="41605"/>
                  <a:pt x="2154860" y="41148"/>
                  <a:pt x="2158975" y="41148"/>
                </a:cubicBezTo>
                <a:close/>
                <a:moveTo>
                  <a:pt x="621945" y="37719"/>
                </a:moveTo>
                <a:cubicBezTo>
                  <a:pt x="626060" y="37719"/>
                  <a:pt x="629031" y="38176"/>
                  <a:pt x="630860" y="39091"/>
                </a:cubicBezTo>
                <a:lnTo>
                  <a:pt x="678180" y="111785"/>
                </a:lnTo>
                <a:cubicBezTo>
                  <a:pt x="678180" y="113614"/>
                  <a:pt x="677838" y="115672"/>
                  <a:pt x="677152" y="117958"/>
                </a:cubicBezTo>
                <a:cubicBezTo>
                  <a:pt x="676466" y="120244"/>
                  <a:pt x="674065" y="123444"/>
                  <a:pt x="669951" y="127559"/>
                </a:cubicBezTo>
                <a:cubicBezTo>
                  <a:pt x="665836" y="131674"/>
                  <a:pt x="660350" y="133731"/>
                  <a:pt x="653491" y="133731"/>
                </a:cubicBezTo>
                <a:cubicBezTo>
                  <a:pt x="638861" y="133731"/>
                  <a:pt x="623545" y="126987"/>
                  <a:pt x="607543" y="113500"/>
                </a:cubicBezTo>
                <a:cubicBezTo>
                  <a:pt x="591541" y="100012"/>
                  <a:pt x="583540" y="86182"/>
                  <a:pt x="583540" y="72009"/>
                </a:cubicBezTo>
                <a:cubicBezTo>
                  <a:pt x="583540" y="61493"/>
                  <a:pt x="587540" y="53149"/>
                  <a:pt x="595541" y="46977"/>
                </a:cubicBezTo>
                <a:cubicBezTo>
                  <a:pt x="603543" y="40805"/>
                  <a:pt x="612344" y="37719"/>
                  <a:pt x="621945" y="37719"/>
                </a:cubicBezTo>
                <a:close/>
                <a:moveTo>
                  <a:pt x="6816471" y="0"/>
                </a:moveTo>
                <a:cubicBezTo>
                  <a:pt x="6826071" y="0"/>
                  <a:pt x="6834873" y="3086"/>
                  <a:pt x="6842874" y="9258"/>
                </a:cubicBezTo>
                <a:cubicBezTo>
                  <a:pt x="6850875" y="15430"/>
                  <a:pt x="6854875" y="23774"/>
                  <a:pt x="6854875" y="34290"/>
                </a:cubicBezTo>
                <a:cubicBezTo>
                  <a:pt x="6854875" y="48463"/>
                  <a:pt x="6846875" y="62293"/>
                  <a:pt x="6830873" y="75781"/>
                </a:cubicBezTo>
                <a:cubicBezTo>
                  <a:pt x="6814871" y="89268"/>
                  <a:pt x="6799554" y="96012"/>
                  <a:pt x="6784924" y="96012"/>
                </a:cubicBezTo>
                <a:cubicBezTo>
                  <a:pt x="6778066" y="96012"/>
                  <a:pt x="6772579" y="94183"/>
                  <a:pt x="6768465" y="90526"/>
                </a:cubicBezTo>
                <a:cubicBezTo>
                  <a:pt x="6764350" y="86868"/>
                  <a:pt x="6761835" y="83210"/>
                  <a:pt x="6760921" y="79553"/>
                </a:cubicBezTo>
                <a:lnTo>
                  <a:pt x="6760235" y="74066"/>
                </a:lnTo>
                <a:lnTo>
                  <a:pt x="6807555" y="1372"/>
                </a:lnTo>
                <a:cubicBezTo>
                  <a:pt x="6809385" y="457"/>
                  <a:pt x="6812355" y="0"/>
                  <a:pt x="6816471" y="0"/>
                </a:cubicBezTo>
                <a:close/>
              </a:path>
            </a:pathLst>
          </a:cu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162844" y="4044461"/>
            <a:ext cx="1876225" cy="733788"/>
          </a:xfrm>
          <a:custGeom>
            <a:avLst/>
            <a:gdLst/>
            <a:ahLst/>
            <a:cxnLst/>
            <a:rect l="l" t="t" r="r" b="b"/>
            <a:pathLst>
              <a:path w="1796177" h="607714">
                <a:moveTo>
                  <a:pt x="1085879" y="254489"/>
                </a:moveTo>
                <a:cubicBezTo>
                  <a:pt x="1052040" y="254489"/>
                  <a:pt x="1035120" y="282302"/>
                  <a:pt x="1035120" y="337928"/>
                </a:cubicBezTo>
                <a:cubicBezTo>
                  <a:pt x="1035120" y="359715"/>
                  <a:pt x="1036511" y="372462"/>
                  <a:pt x="1039292" y="376171"/>
                </a:cubicBezTo>
                <a:lnTo>
                  <a:pt x="1140114" y="372694"/>
                </a:lnTo>
                <a:cubicBezTo>
                  <a:pt x="1141041" y="364350"/>
                  <a:pt x="1141505" y="353920"/>
                  <a:pt x="1141505" y="341404"/>
                </a:cubicBezTo>
                <a:cubicBezTo>
                  <a:pt x="1141505" y="283460"/>
                  <a:pt x="1122963" y="254489"/>
                  <a:pt x="1085879" y="254489"/>
                </a:cubicBezTo>
                <a:close/>
                <a:moveTo>
                  <a:pt x="614010" y="230848"/>
                </a:moveTo>
                <a:cubicBezTo>
                  <a:pt x="569510" y="230848"/>
                  <a:pt x="547259" y="274653"/>
                  <a:pt x="547259" y="362264"/>
                </a:cubicBezTo>
                <a:cubicBezTo>
                  <a:pt x="547259" y="372462"/>
                  <a:pt x="547839" y="383008"/>
                  <a:pt x="548997" y="393901"/>
                </a:cubicBezTo>
                <a:cubicBezTo>
                  <a:pt x="550156" y="404795"/>
                  <a:pt x="552474" y="418238"/>
                  <a:pt x="555951" y="434230"/>
                </a:cubicBezTo>
                <a:cubicBezTo>
                  <a:pt x="559427" y="450223"/>
                  <a:pt x="565685" y="463202"/>
                  <a:pt x="574725" y="473168"/>
                </a:cubicBezTo>
                <a:cubicBezTo>
                  <a:pt x="583764" y="483135"/>
                  <a:pt x="595005" y="488118"/>
                  <a:pt x="608448" y="488118"/>
                </a:cubicBezTo>
                <a:cubicBezTo>
                  <a:pt x="626990" y="488118"/>
                  <a:pt x="641939" y="479079"/>
                  <a:pt x="653296" y="461000"/>
                </a:cubicBezTo>
                <a:cubicBezTo>
                  <a:pt x="664653" y="442922"/>
                  <a:pt x="671838" y="424148"/>
                  <a:pt x="674851" y="404679"/>
                </a:cubicBezTo>
                <a:cubicBezTo>
                  <a:pt x="677864" y="385210"/>
                  <a:pt x="679371" y="365277"/>
                  <a:pt x="679371" y="344881"/>
                </a:cubicBezTo>
                <a:cubicBezTo>
                  <a:pt x="679371" y="316141"/>
                  <a:pt x="673924" y="289950"/>
                  <a:pt x="663031" y="266309"/>
                </a:cubicBezTo>
                <a:cubicBezTo>
                  <a:pt x="652137" y="242668"/>
                  <a:pt x="635797" y="230848"/>
                  <a:pt x="614010" y="230848"/>
                </a:cubicBezTo>
                <a:close/>
                <a:moveTo>
                  <a:pt x="1426960" y="110556"/>
                </a:moveTo>
                <a:cubicBezTo>
                  <a:pt x="1468679" y="110556"/>
                  <a:pt x="1503445" y="127708"/>
                  <a:pt x="1531258" y="162010"/>
                </a:cubicBezTo>
                <a:cubicBezTo>
                  <a:pt x="1559071" y="196313"/>
                  <a:pt x="1583176" y="243827"/>
                  <a:pt x="1603572" y="304552"/>
                </a:cubicBezTo>
                <a:lnTo>
                  <a:pt x="1595228" y="120291"/>
                </a:lnTo>
                <a:cubicBezTo>
                  <a:pt x="1627213" y="114265"/>
                  <a:pt x="1657112" y="111252"/>
                  <a:pt x="1684925" y="111252"/>
                </a:cubicBezTo>
                <a:cubicBezTo>
                  <a:pt x="1754458" y="111252"/>
                  <a:pt x="1790846" y="136515"/>
                  <a:pt x="1794091" y="187042"/>
                </a:cubicBezTo>
                <a:cubicBezTo>
                  <a:pt x="1794555" y="191214"/>
                  <a:pt x="1794787" y="197704"/>
                  <a:pt x="1794787" y="206511"/>
                </a:cubicBezTo>
                <a:cubicBezTo>
                  <a:pt x="1794787" y="211610"/>
                  <a:pt x="1795018" y="225169"/>
                  <a:pt x="1795482" y="247188"/>
                </a:cubicBezTo>
                <a:cubicBezTo>
                  <a:pt x="1795946" y="269206"/>
                  <a:pt x="1796177" y="287864"/>
                  <a:pt x="1796177" y="303161"/>
                </a:cubicBezTo>
                <a:cubicBezTo>
                  <a:pt x="1795714" y="428783"/>
                  <a:pt x="1793164" y="506196"/>
                  <a:pt x="1788529" y="535400"/>
                </a:cubicBezTo>
                <a:cubicBezTo>
                  <a:pt x="1782966" y="567848"/>
                  <a:pt x="1771145" y="587781"/>
                  <a:pt x="1753067" y="595198"/>
                </a:cubicBezTo>
                <a:cubicBezTo>
                  <a:pt x="1743332" y="599370"/>
                  <a:pt x="1728962" y="601456"/>
                  <a:pt x="1709957" y="601456"/>
                </a:cubicBezTo>
                <a:cubicBezTo>
                  <a:pt x="1689097" y="601456"/>
                  <a:pt x="1669281" y="597516"/>
                  <a:pt x="1650507" y="589635"/>
                </a:cubicBezTo>
                <a:cubicBezTo>
                  <a:pt x="1631733" y="581755"/>
                  <a:pt x="1615625" y="570746"/>
                  <a:pt x="1602182" y="556607"/>
                </a:cubicBezTo>
                <a:cubicBezTo>
                  <a:pt x="1588739" y="542469"/>
                  <a:pt x="1577034" y="528794"/>
                  <a:pt x="1567068" y="515583"/>
                </a:cubicBezTo>
                <a:cubicBezTo>
                  <a:pt x="1557101" y="502372"/>
                  <a:pt x="1548410" y="487538"/>
                  <a:pt x="1540993" y="471082"/>
                </a:cubicBezTo>
                <a:cubicBezTo>
                  <a:pt x="1533576" y="454626"/>
                  <a:pt x="1528593" y="443154"/>
                  <a:pt x="1526043" y="436664"/>
                </a:cubicBezTo>
                <a:cubicBezTo>
                  <a:pt x="1523494" y="430174"/>
                  <a:pt x="1521292" y="423684"/>
                  <a:pt x="1519438" y="417195"/>
                </a:cubicBezTo>
                <a:lnTo>
                  <a:pt x="1518743" y="563213"/>
                </a:lnTo>
                <a:lnTo>
                  <a:pt x="1518743" y="565299"/>
                </a:lnTo>
                <a:lnTo>
                  <a:pt x="1515266" y="568776"/>
                </a:lnTo>
                <a:cubicBezTo>
                  <a:pt x="1512948" y="571557"/>
                  <a:pt x="1509471" y="574802"/>
                  <a:pt x="1504836" y="578510"/>
                </a:cubicBezTo>
                <a:cubicBezTo>
                  <a:pt x="1500201" y="582219"/>
                  <a:pt x="1494522" y="585811"/>
                  <a:pt x="1487801" y="589288"/>
                </a:cubicBezTo>
                <a:cubicBezTo>
                  <a:pt x="1481079" y="592764"/>
                  <a:pt x="1472272" y="595777"/>
                  <a:pt x="1461378" y="598327"/>
                </a:cubicBezTo>
                <a:cubicBezTo>
                  <a:pt x="1450485" y="600876"/>
                  <a:pt x="1438780" y="602151"/>
                  <a:pt x="1426264" y="602151"/>
                </a:cubicBezTo>
                <a:cubicBezTo>
                  <a:pt x="1393816" y="602151"/>
                  <a:pt x="1368900" y="592764"/>
                  <a:pt x="1351517" y="573990"/>
                </a:cubicBezTo>
                <a:cubicBezTo>
                  <a:pt x="1334134" y="555217"/>
                  <a:pt x="1325442" y="533082"/>
                  <a:pt x="1325442" y="507587"/>
                </a:cubicBezTo>
                <a:cubicBezTo>
                  <a:pt x="1325442" y="472821"/>
                  <a:pt x="1326485" y="421714"/>
                  <a:pt x="1328571" y="354268"/>
                </a:cubicBezTo>
                <a:cubicBezTo>
                  <a:pt x="1330657" y="286821"/>
                  <a:pt x="1331700" y="236642"/>
                  <a:pt x="1331700" y="203730"/>
                </a:cubicBezTo>
                <a:cubicBezTo>
                  <a:pt x="1331700" y="193068"/>
                  <a:pt x="1334366" y="181132"/>
                  <a:pt x="1339696" y="167921"/>
                </a:cubicBezTo>
                <a:cubicBezTo>
                  <a:pt x="1345027" y="154710"/>
                  <a:pt x="1355457" y="141846"/>
                  <a:pt x="1370986" y="129330"/>
                </a:cubicBezTo>
                <a:cubicBezTo>
                  <a:pt x="1386515" y="116814"/>
                  <a:pt x="1405173" y="110556"/>
                  <a:pt x="1426960" y="110556"/>
                </a:cubicBezTo>
                <a:close/>
                <a:moveTo>
                  <a:pt x="1083793" y="110556"/>
                </a:moveTo>
                <a:cubicBezTo>
                  <a:pt x="1112533" y="110556"/>
                  <a:pt x="1138608" y="113917"/>
                  <a:pt x="1162017" y="120639"/>
                </a:cubicBezTo>
                <a:cubicBezTo>
                  <a:pt x="1185426" y="127360"/>
                  <a:pt x="1204663" y="135704"/>
                  <a:pt x="1219729" y="145670"/>
                </a:cubicBezTo>
                <a:cubicBezTo>
                  <a:pt x="1234794" y="155637"/>
                  <a:pt x="1247890" y="167805"/>
                  <a:pt x="1259015" y="182175"/>
                </a:cubicBezTo>
                <a:cubicBezTo>
                  <a:pt x="1270140" y="196545"/>
                  <a:pt x="1278600" y="210104"/>
                  <a:pt x="1284394" y="222851"/>
                </a:cubicBezTo>
                <a:cubicBezTo>
                  <a:pt x="1290188" y="235599"/>
                  <a:pt x="1294708" y="249158"/>
                  <a:pt x="1297953" y="263528"/>
                </a:cubicBezTo>
                <a:cubicBezTo>
                  <a:pt x="1301198" y="277898"/>
                  <a:pt x="1303168" y="289139"/>
                  <a:pt x="1303863" y="297251"/>
                </a:cubicBezTo>
                <a:cubicBezTo>
                  <a:pt x="1304559" y="305363"/>
                  <a:pt x="1304906" y="312896"/>
                  <a:pt x="1304906" y="319849"/>
                </a:cubicBezTo>
                <a:lnTo>
                  <a:pt x="1304906" y="554869"/>
                </a:lnTo>
                <a:cubicBezTo>
                  <a:pt x="1291927" y="586390"/>
                  <a:pt x="1259478" y="602151"/>
                  <a:pt x="1207561" y="602151"/>
                </a:cubicBezTo>
                <a:cubicBezTo>
                  <a:pt x="1189946" y="602151"/>
                  <a:pt x="1175112" y="598790"/>
                  <a:pt x="1163060" y="592069"/>
                </a:cubicBezTo>
                <a:cubicBezTo>
                  <a:pt x="1151008" y="585347"/>
                  <a:pt x="1142316" y="576424"/>
                  <a:pt x="1136985" y="565299"/>
                </a:cubicBezTo>
                <a:cubicBezTo>
                  <a:pt x="1131655" y="554174"/>
                  <a:pt x="1127946" y="543744"/>
                  <a:pt x="1125860" y="534009"/>
                </a:cubicBezTo>
                <a:cubicBezTo>
                  <a:pt x="1123774" y="524275"/>
                  <a:pt x="1122731" y="514077"/>
                  <a:pt x="1122731" y="503415"/>
                </a:cubicBezTo>
                <a:lnTo>
                  <a:pt x="1124122" y="479774"/>
                </a:lnTo>
                <a:lnTo>
                  <a:pt x="1050417" y="479774"/>
                </a:lnTo>
                <a:cubicBezTo>
                  <a:pt x="1050417" y="493680"/>
                  <a:pt x="1050997" y="508978"/>
                  <a:pt x="1052156" y="525665"/>
                </a:cubicBezTo>
                <a:cubicBezTo>
                  <a:pt x="1053314" y="542353"/>
                  <a:pt x="1054589" y="555564"/>
                  <a:pt x="1055980" y="565299"/>
                </a:cubicBezTo>
                <a:lnTo>
                  <a:pt x="1058066" y="579901"/>
                </a:lnTo>
                <a:cubicBezTo>
                  <a:pt x="1039524" y="594734"/>
                  <a:pt x="1011247" y="602151"/>
                  <a:pt x="973236" y="602151"/>
                </a:cubicBezTo>
                <a:cubicBezTo>
                  <a:pt x="942178" y="602151"/>
                  <a:pt x="916915" y="592301"/>
                  <a:pt x="897446" y="572600"/>
                </a:cubicBezTo>
                <a:cubicBezTo>
                  <a:pt x="877977" y="552899"/>
                  <a:pt x="868242" y="526824"/>
                  <a:pt x="868242" y="494376"/>
                </a:cubicBezTo>
                <a:cubicBezTo>
                  <a:pt x="868242" y="484178"/>
                  <a:pt x="868706" y="458798"/>
                  <a:pt x="869633" y="418238"/>
                </a:cubicBezTo>
                <a:cubicBezTo>
                  <a:pt x="870560" y="377677"/>
                  <a:pt x="871024" y="354615"/>
                  <a:pt x="871024" y="349053"/>
                </a:cubicBezTo>
                <a:cubicBezTo>
                  <a:pt x="871024" y="305479"/>
                  <a:pt x="877165" y="267700"/>
                  <a:pt x="889450" y="235715"/>
                </a:cubicBezTo>
                <a:cubicBezTo>
                  <a:pt x="901734" y="203730"/>
                  <a:pt x="915872" y="180089"/>
                  <a:pt x="931864" y="164792"/>
                </a:cubicBezTo>
                <a:cubicBezTo>
                  <a:pt x="947857" y="149495"/>
                  <a:pt x="967094" y="137326"/>
                  <a:pt x="989576" y="128287"/>
                </a:cubicBezTo>
                <a:cubicBezTo>
                  <a:pt x="1012059" y="119248"/>
                  <a:pt x="1029789" y="114033"/>
                  <a:pt x="1042769" y="112642"/>
                </a:cubicBezTo>
                <a:cubicBezTo>
                  <a:pt x="1055748" y="111252"/>
                  <a:pt x="1069423" y="110556"/>
                  <a:pt x="1083793" y="110556"/>
                </a:cubicBezTo>
                <a:close/>
                <a:moveTo>
                  <a:pt x="89002" y="100126"/>
                </a:moveTo>
                <a:lnTo>
                  <a:pt x="110557" y="100822"/>
                </a:lnTo>
                <a:cubicBezTo>
                  <a:pt x="124464" y="101285"/>
                  <a:pt x="157144" y="101981"/>
                  <a:pt x="208598" y="102908"/>
                </a:cubicBezTo>
                <a:cubicBezTo>
                  <a:pt x="260052" y="103835"/>
                  <a:pt x="328889" y="104530"/>
                  <a:pt x="415109" y="104994"/>
                </a:cubicBezTo>
                <a:cubicBezTo>
                  <a:pt x="417891" y="110093"/>
                  <a:pt x="419281" y="128867"/>
                  <a:pt x="419281" y="161315"/>
                </a:cubicBezTo>
                <a:cubicBezTo>
                  <a:pt x="419281" y="178698"/>
                  <a:pt x="418209" y="193995"/>
                  <a:pt x="416065" y="207207"/>
                </a:cubicBezTo>
                <a:lnTo>
                  <a:pt x="412197" y="224770"/>
                </a:lnTo>
                <a:lnTo>
                  <a:pt x="412540" y="224068"/>
                </a:lnTo>
                <a:cubicBezTo>
                  <a:pt x="416944" y="216188"/>
                  <a:pt x="422101" y="207902"/>
                  <a:pt x="428011" y="199210"/>
                </a:cubicBezTo>
                <a:cubicBezTo>
                  <a:pt x="439831" y="181827"/>
                  <a:pt x="454086" y="167341"/>
                  <a:pt x="470774" y="155752"/>
                </a:cubicBezTo>
                <a:cubicBezTo>
                  <a:pt x="487461" y="144164"/>
                  <a:pt x="509016" y="133966"/>
                  <a:pt x="535439" y="125158"/>
                </a:cubicBezTo>
                <a:cubicBezTo>
                  <a:pt x="561861" y="116351"/>
                  <a:pt x="591528" y="111483"/>
                  <a:pt x="624440" y="110556"/>
                </a:cubicBezTo>
                <a:cubicBezTo>
                  <a:pt x="651790" y="110556"/>
                  <a:pt x="676705" y="113801"/>
                  <a:pt x="699188" y="120291"/>
                </a:cubicBezTo>
                <a:cubicBezTo>
                  <a:pt x="721670" y="126781"/>
                  <a:pt x="740328" y="135124"/>
                  <a:pt x="755161" y="145323"/>
                </a:cubicBezTo>
                <a:cubicBezTo>
                  <a:pt x="769995" y="155521"/>
                  <a:pt x="783090" y="167805"/>
                  <a:pt x="794447" y="182175"/>
                </a:cubicBezTo>
                <a:cubicBezTo>
                  <a:pt x="805804" y="196545"/>
                  <a:pt x="814496" y="210799"/>
                  <a:pt x="820522" y="224937"/>
                </a:cubicBezTo>
                <a:cubicBezTo>
                  <a:pt x="826548" y="239076"/>
                  <a:pt x="831415" y="254257"/>
                  <a:pt x="835124" y="270481"/>
                </a:cubicBezTo>
                <a:cubicBezTo>
                  <a:pt x="838832" y="286705"/>
                  <a:pt x="841266" y="300728"/>
                  <a:pt x="842424" y="312548"/>
                </a:cubicBezTo>
                <a:cubicBezTo>
                  <a:pt x="843583" y="324369"/>
                  <a:pt x="844163" y="336305"/>
                  <a:pt x="844163" y="348358"/>
                </a:cubicBezTo>
                <a:cubicBezTo>
                  <a:pt x="844163" y="356238"/>
                  <a:pt x="843815" y="364698"/>
                  <a:pt x="843120" y="373737"/>
                </a:cubicBezTo>
                <a:cubicBezTo>
                  <a:pt x="842424" y="382776"/>
                  <a:pt x="840339" y="396335"/>
                  <a:pt x="836862" y="414413"/>
                </a:cubicBezTo>
                <a:cubicBezTo>
                  <a:pt x="833385" y="432492"/>
                  <a:pt x="828750" y="449411"/>
                  <a:pt x="822955" y="465172"/>
                </a:cubicBezTo>
                <a:cubicBezTo>
                  <a:pt x="817161" y="480933"/>
                  <a:pt x="808006" y="497852"/>
                  <a:pt x="795490" y="515931"/>
                </a:cubicBezTo>
                <a:cubicBezTo>
                  <a:pt x="782974" y="534009"/>
                  <a:pt x="768488" y="549538"/>
                  <a:pt x="752032" y="562518"/>
                </a:cubicBezTo>
                <a:cubicBezTo>
                  <a:pt x="735576" y="575497"/>
                  <a:pt x="714021" y="586275"/>
                  <a:pt x="687367" y="594850"/>
                </a:cubicBezTo>
                <a:cubicBezTo>
                  <a:pt x="660713" y="603426"/>
                  <a:pt x="631162" y="607714"/>
                  <a:pt x="598713" y="607714"/>
                </a:cubicBezTo>
                <a:cubicBezTo>
                  <a:pt x="570900" y="607714"/>
                  <a:pt x="545637" y="604121"/>
                  <a:pt x="522923" y="596936"/>
                </a:cubicBezTo>
                <a:cubicBezTo>
                  <a:pt x="500209" y="589751"/>
                  <a:pt x="481551" y="580596"/>
                  <a:pt x="466949" y="569471"/>
                </a:cubicBezTo>
                <a:cubicBezTo>
                  <a:pt x="452347" y="558346"/>
                  <a:pt x="439600" y="545019"/>
                  <a:pt x="428706" y="529490"/>
                </a:cubicBezTo>
                <a:cubicBezTo>
                  <a:pt x="417813" y="513961"/>
                  <a:pt x="409469" y="498895"/>
                  <a:pt x="403675" y="484294"/>
                </a:cubicBezTo>
                <a:cubicBezTo>
                  <a:pt x="397880" y="469692"/>
                  <a:pt x="393361" y="454047"/>
                  <a:pt x="390116" y="437359"/>
                </a:cubicBezTo>
                <a:cubicBezTo>
                  <a:pt x="386871" y="420671"/>
                  <a:pt x="384785" y="407112"/>
                  <a:pt x="383858" y="396683"/>
                </a:cubicBezTo>
                <a:cubicBezTo>
                  <a:pt x="382931" y="386253"/>
                  <a:pt x="382467" y="376171"/>
                  <a:pt x="382467" y="366436"/>
                </a:cubicBezTo>
                <a:cubicBezTo>
                  <a:pt x="382467" y="354847"/>
                  <a:pt x="382699" y="344765"/>
                  <a:pt x="383163" y="336189"/>
                </a:cubicBezTo>
                <a:cubicBezTo>
                  <a:pt x="383626" y="327614"/>
                  <a:pt x="385364" y="314055"/>
                  <a:pt x="388377" y="295513"/>
                </a:cubicBezTo>
                <a:cubicBezTo>
                  <a:pt x="389884" y="286242"/>
                  <a:pt x="391738" y="277521"/>
                  <a:pt x="393940" y="269351"/>
                </a:cubicBezTo>
                <a:lnTo>
                  <a:pt x="400015" y="251196"/>
                </a:lnTo>
                <a:lnTo>
                  <a:pt x="399182" y="252577"/>
                </a:lnTo>
                <a:cubicBezTo>
                  <a:pt x="391142" y="263006"/>
                  <a:pt x="380691" y="268743"/>
                  <a:pt x="367827" y="269786"/>
                </a:cubicBezTo>
                <a:cubicBezTo>
                  <a:pt x="348822" y="269786"/>
                  <a:pt x="329121" y="269554"/>
                  <a:pt x="308725" y="269090"/>
                </a:cubicBezTo>
                <a:cubicBezTo>
                  <a:pt x="306871" y="302466"/>
                  <a:pt x="305943" y="345113"/>
                  <a:pt x="305943" y="397030"/>
                </a:cubicBezTo>
                <a:cubicBezTo>
                  <a:pt x="305943" y="481396"/>
                  <a:pt x="307566" y="541194"/>
                  <a:pt x="310811" y="576424"/>
                </a:cubicBezTo>
                <a:cubicBezTo>
                  <a:pt x="294123" y="593575"/>
                  <a:pt x="263297" y="602151"/>
                  <a:pt x="218332" y="602151"/>
                </a:cubicBezTo>
                <a:cubicBezTo>
                  <a:pt x="198400" y="602151"/>
                  <a:pt x="181248" y="598443"/>
                  <a:pt x="166878" y="591026"/>
                </a:cubicBezTo>
                <a:cubicBezTo>
                  <a:pt x="152508" y="583609"/>
                  <a:pt x="142078" y="573759"/>
                  <a:pt x="135589" y="561475"/>
                </a:cubicBezTo>
                <a:cubicBezTo>
                  <a:pt x="129099" y="549191"/>
                  <a:pt x="124464" y="537486"/>
                  <a:pt x="121682" y="526361"/>
                </a:cubicBezTo>
                <a:cubicBezTo>
                  <a:pt x="118901" y="515236"/>
                  <a:pt x="117510" y="503879"/>
                  <a:pt x="117510" y="492290"/>
                </a:cubicBezTo>
                <a:cubicBezTo>
                  <a:pt x="117510" y="489972"/>
                  <a:pt x="117626" y="487191"/>
                  <a:pt x="117858" y="483946"/>
                </a:cubicBezTo>
                <a:cubicBezTo>
                  <a:pt x="118090" y="480701"/>
                  <a:pt x="118321" y="474907"/>
                  <a:pt x="118553" y="466563"/>
                </a:cubicBezTo>
                <a:cubicBezTo>
                  <a:pt x="118785" y="458219"/>
                  <a:pt x="119017" y="447094"/>
                  <a:pt x="119249" y="433187"/>
                </a:cubicBezTo>
                <a:cubicBezTo>
                  <a:pt x="119480" y="419281"/>
                  <a:pt x="119712" y="397726"/>
                  <a:pt x="119944" y="368522"/>
                </a:cubicBezTo>
                <a:cubicBezTo>
                  <a:pt x="120176" y="339318"/>
                  <a:pt x="120523" y="305016"/>
                  <a:pt x="120987" y="265614"/>
                </a:cubicBezTo>
                <a:lnTo>
                  <a:pt x="21555" y="269786"/>
                </a:lnTo>
                <a:cubicBezTo>
                  <a:pt x="7185" y="255879"/>
                  <a:pt x="0" y="227371"/>
                  <a:pt x="0" y="184261"/>
                </a:cubicBezTo>
                <a:cubicBezTo>
                  <a:pt x="0" y="168037"/>
                  <a:pt x="3013" y="154014"/>
                  <a:pt x="9039" y="142194"/>
                </a:cubicBezTo>
                <a:cubicBezTo>
                  <a:pt x="15066" y="130373"/>
                  <a:pt x="22830" y="121566"/>
                  <a:pt x="32333" y="115771"/>
                </a:cubicBezTo>
                <a:cubicBezTo>
                  <a:pt x="41836" y="109977"/>
                  <a:pt x="51222" y="105921"/>
                  <a:pt x="60493" y="103603"/>
                </a:cubicBezTo>
                <a:cubicBezTo>
                  <a:pt x="69764" y="101285"/>
                  <a:pt x="79267" y="100126"/>
                  <a:pt x="89002" y="100126"/>
                </a:cubicBezTo>
                <a:close/>
                <a:moveTo>
                  <a:pt x="1117864" y="0"/>
                </a:moveTo>
                <a:cubicBezTo>
                  <a:pt x="1127598" y="0"/>
                  <a:pt x="1136522" y="3129"/>
                  <a:pt x="1144634" y="9387"/>
                </a:cubicBezTo>
                <a:cubicBezTo>
                  <a:pt x="1152746" y="15644"/>
                  <a:pt x="1156802" y="24104"/>
                  <a:pt x="1156802" y="34766"/>
                </a:cubicBezTo>
                <a:cubicBezTo>
                  <a:pt x="1156802" y="49136"/>
                  <a:pt x="1148690" y="63158"/>
                  <a:pt x="1132466" y="76833"/>
                </a:cubicBezTo>
                <a:cubicBezTo>
                  <a:pt x="1116241" y="90508"/>
                  <a:pt x="1100712" y="97345"/>
                  <a:pt x="1085879" y="97345"/>
                </a:cubicBezTo>
                <a:cubicBezTo>
                  <a:pt x="1078926" y="97345"/>
                  <a:pt x="1073363" y="95491"/>
                  <a:pt x="1069191" y="91783"/>
                </a:cubicBezTo>
                <a:cubicBezTo>
                  <a:pt x="1065019" y="88074"/>
                  <a:pt x="1062701" y="84366"/>
                  <a:pt x="1062238" y="80657"/>
                </a:cubicBezTo>
                <a:lnTo>
                  <a:pt x="1060847" y="75095"/>
                </a:lnTo>
                <a:lnTo>
                  <a:pt x="1108824" y="1390"/>
                </a:lnTo>
                <a:cubicBezTo>
                  <a:pt x="1110679" y="463"/>
                  <a:pt x="1113692" y="0"/>
                  <a:pt x="111786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3" y="368115"/>
            <a:ext cx="1477380" cy="14606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1" y="61222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7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700">
        <p:circle/>
      </p:transition>
    </mc:Choice>
    <mc:Fallback xmlns="">
      <p:transition spd="slow" advTm="13700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mute="1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mute="1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 rot="16200000">
            <a:off x="4536283" y="3213722"/>
            <a:ext cx="1363657" cy="2305926"/>
          </a:xfrm>
          <a:prstGeom prst="ellipse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3510890" y="2501382"/>
            <a:ext cx="550150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  </a:t>
            </a:r>
            <a:r>
              <a:rPr kumimoji="0" lang="en-US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   5     </a:t>
            </a: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…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41807" y="3221437"/>
            <a:ext cx="1233134" cy="629266"/>
            <a:chOff x="4565033" y="3288718"/>
            <a:chExt cx="1233134" cy="629266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565033" y="3288718"/>
              <a:ext cx="629267" cy="6292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168900" y="3288718"/>
              <a:ext cx="629267" cy="6292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5250602" y="3874794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534914" y="3903265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5581692" y="3930412"/>
            <a:ext cx="38472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6866004" y="3930412"/>
            <a:ext cx="3847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4833390" y="5048514"/>
            <a:ext cx="7694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8235664" y="2482127"/>
            <a:ext cx="7694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D917500-E33C-48B9-8C58-FDA58B731357}"/>
              </a:ext>
            </a:extLst>
          </p:cNvPr>
          <p:cNvGrpSpPr/>
          <p:nvPr/>
        </p:nvGrpSpPr>
        <p:grpSpPr>
          <a:xfrm>
            <a:off x="3320596" y="3251224"/>
            <a:ext cx="1160488" cy="674816"/>
            <a:chOff x="4565033" y="3288718"/>
            <a:chExt cx="1160488" cy="6748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A39999-B919-40E7-86CB-BB453E7C7E3A}"/>
                </a:ext>
              </a:extLst>
            </p:cNvPr>
            <p:cNvCxnSpPr/>
            <p:nvPr/>
          </p:nvCxnSpPr>
          <p:spPr>
            <a:xfrm flipH="1">
              <a:off x="4565033" y="3288718"/>
              <a:ext cx="629267" cy="6292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586D0EE-A834-456A-B1D5-3F85F4E14A0E}"/>
                </a:ext>
              </a:extLst>
            </p:cNvPr>
            <p:cNvCxnSpPr>
              <a:cxnSpLocks/>
            </p:cNvCxnSpPr>
            <p:nvPr/>
          </p:nvCxnSpPr>
          <p:spPr>
            <a:xfrm>
              <a:off x="5168900" y="3288718"/>
              <a:ext cx="556621" cy="67481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6549642-F3D0-4694-8958-B633BE6ADAC7}"/>
              </a:ext>
            </a:extLst>
          </p:cNvPr>
          <p:cNvSpPr/>
          <p:nvPr/>
        </p:nvSpPr>
        <p:spPr>
          <a:xfrm>
            <a:off x="2684780" y="3874794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CC829A9-F6D5-40C3-B63D-56C6442C8BE7}"/>
              </a:ext>
            </a:extLst>
          </p:cNvPr>
          <p:cNvSpPr/>
          <p:nvPr/>
        </p:nvSpPr>
        <p:spPr>
          <a:xfrm>
            <a:off x="4203701" y="3874794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7D24DE-4FCD-4A07-8562-EBCE0E6997D0}"/>
              </a:ext>
            </a:extLst>
          </p:cNvPr>
          <p:cNvSpPr txBox="1"/>
          <p:nvPr/>
        </p:nvSpPr>
        <p:spPr>
          <a:xfrm>
            <a:off x="2823510" y="3953852"/>
            <a:ext cx="7694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5D07DE-0BAA-42F6-9837-9A24C39D7DF6}"/>
              </a:ext>
            </a:extLst>
          </p:cNvPr>
          <p:cNvSpPr txBox="1"/>
          <p:nvPr/>
        </p:nvSpPr>
        <p:spPr>
          <a:xfrm>
            <a:off x="4534791" y="3943747"/>
            <a:ext cx="3847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840396" y="701810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7535" y="268439"/>
            <a:ext cx="948476" cy="930580"/>
            <a:chOff x="1754224" y="2647924"/>
            <a:chExt cx="948476" cy="9305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569">
        <p:fade/>
      </p:transition>
    </mc:Choice>
    <mc:Fallback xmlns="">
      <p:transition spd="med" advTm="66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7" grpId="0"/>
      <p:bldP spid="11" grpId="0" animBg="1"/>
      <p:bldP spid="65" grpId="0" animBg="1"/>
      <p:bldP spid="66" grpId="0"/>
      <p:bldP spid="67" grpId="0"/>
      <p:bldP spid="69" grpId="0"/>
      <p:bldP spid="71" grpId="0"/>
      <p:bldP spid="41" grpId="0" animBg="1"/>
      <p:bldP spid="42" grpId="0" animBg="1"/>
      <p:bldP spid="43" grpId="0"/>
      <p:bldP spid="44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2483295" y="1533833"/>
            <a:ext cx="9459494" cy="51985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2716027" y="1618224"/>
            <a:ext cx="9001356" cy="5029754"/>
          </a:xfrm>
          <a:prstGeom prst="round2SameRect">
            <a:avLst/>
          </a:pr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33FC8A-57D1-4594-A869-A53EC51359D9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597891" y="1618224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61C7BA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0D51633-A65A-45FC-B179-41C18035FF6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980663" y="1594970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F6BCB4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691639" y="1492684"/>
            <a:ext cx="152400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FE33BF-C4C8-43E9-A8A1-1534810C18B3}"/>
              </a:ext>
            </a:extLst>
          </p:cNvPr>
          <p:cNvSpPr txBox="1"/>
          <p:nvPr/>
        </p:nvSpPr>
        <p:spPr>
          <a:xfrm>
            <a:off x="1600023" y="2635676"/>
            <a:ext cx="6261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51958E-C575-4D89-B097-30BB8D60D09F}"/>
              </a:ext>
            </a:extLst>
          </p:cNvPr>
          <p:cNvCxnSpPr>
            <a:cxnSpLocks noChangeAspect="1"/>
          </p:cNvCxnSpPr>
          <p:nvPr>
            <p:custDataLst>
              <p:tags r:id="rId4"/>
            </p:custDataLst>
          </p:nvPr>
        </p:nvCxnSpPr>
        <p:spPr>
          <a:xfrm>
            <a:off x="890511" y="3804893"/>
            <a:ext cx="12806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us Sign 18">
            <a:extLst>
              <a:ext uri="{FF2B5EF4-FFF2-40B4-BE49-F238E27FC236}">
                <a16:creationId xmlns:a16="http://schemas.microsoft.com/office/drawing/2014/main" id="{790B0A22-633D-4BA9-86E9-422546DDF018}"/>
              </a:ext>
            </a:extLst>
          </p:cNvPr>
          <p:cNvSpPr/>
          <p:nvPr/>
        </p:nvSpPr>
        <p:spPr>
          <a:xfrm>
            <a:off x="402216" y="2457563"/>
            <a:ext cx="476088" cy="476088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3533763" y="2088231"/>
            <a:ext cx="45332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40A6E6-29C6-433D-8A3A-E45FFB4CB62F}"/>
              </a:ext>
            </a:extLst>
          </p:cNvPr>
          <p:cNvSpPr txBox="1"/>
          <p:nvPr/>
        </p:nvSpPr>
        <p:spPr>
          <a:xfrm>
            <a:off x="8111157" y="2088231"/>
            <a:ext cx="15725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87B94D-7AFA-499C-95FF-AD500489C1DF}"/>
              </a:ext>
            </a:extLst>
          </p:cNvPr>
          <p:cNvSpPr txBox="1"/>
          <p:nvPr/>
        </p:nvSpPr>
        <p:spPr>
          <a:xfrm>
            <a:off x="9727806" y="2092030"/>
            <a:ext cx="148919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C8E490-1DA6-46DF-B3BE-EEFABF7B64D7}"/>
              </a:ext>
            </a:extLst>
          </p:cNvPr>
          <p:cNvSpPr txBox="1"/>
          <p:nvPr/>
        </p:nvSpPr>
        <p:spPr>
          <a:xfrm>
            <a:off x="3533763" y="3170240"/>
            <a:ext cx="432810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E34359-0041-4E5D-B202-35B192685823}"/>
              </a:ext>
            </a:extLst>
          </p:cNvPr>
          <p:cNvSpPr txBox="1"/>
          <p:nvPr/>
        </p:nvSpPr>
        <p:spPr>
          <a:xfrm>
            <a:off x="7861871" y="3189674"/>
            <a:ext cx="14186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DB55E3-C4B0-48CB-9D1E-0B0F17BEB112}"/>
              </a:ext>
            </a:extLst>
          </p:cNvPr>
          <p:cNvSpPr txBox="1"/>
          <p:nvPr/>
        </p:nvSpPr>
        <p:spPr>
          <a:xfrm>
            <a:off x="3533763" y="4252249"/>
            <a:ext cx="407002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+ 5 = 34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7C8B0C-ED48-47AF-BB56-1CC8CFAB91FA}"/>
              </a:ext>
            </a:extLst>
          </p:cNvPr>
          <p:cNvSpPr txBox="1"/>
          <p:nvPr/>
        </p:nvSpPr>
        <p:spPr>
          <a:xfrm>
            <a:off x="1549372" y="3705641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58F791-8AA3-47BB-B53E-C51DD31709B4}"/>
              </a:ext>
            </a:extLst>
          </p:cNvPr>
          <p:cNvSpPr txBox="1"/>
          <p:nvPr/>
        </p:nvSpPr>
        <p:spPr>
          <a:xfrm>
            <a:off x="962506" y="3718223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Big Bullet  - 9Slide.vn">
            <a:extLst>
              <a:ext uri="{FF2B5EF4-FFF2-40B4-BE49-F238E27FC236}">
                <a16:creationId xmlns:a16="http://schemas.microsoft.com/office/drawing/2014/main" id="{FBBB777D-F1DF-4FD1-8DB5-E38EE0D6F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5396" y="2266223"/>
            <a:ext cx="316196" cy="394028"/>
          </a:xfrm>
          <a:prstGeom prst="rect">
            <a:avLst/>
          </a:prstGeom>
        </p:spPr>
      </p:pic>
      <p:pic>
        <p:nvPicPr>
          <p:cNvPr id="37" name="Big Bullet - 9Slide.vn">
            <a:extLst>
              <a:ext uri="{FF2B5EF4-FFF2-40B4-BE49-F238E27FC236}">
                <a16:creationId xmlns:a16="http://schemas.microsoft.com/office/drawing/2014/main" id="{50C233D1-E014-4709-8A08-DC1972202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0259" y="4433065"/>
            <a:ext cx="316196" cy="394028"/>
          </a:xfrm>
          <a:prstGeom prst="rect">
            <a:avLst/>
          </a:prstGeom>
        </p:spPr>
      </p:pic>
      <p:sp>
        <p:nvSpPr>
          <p:cNvPr id="35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302861" y="433371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noProof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0"/>
            <a:ext cx="948476" cy="930580"/>
            <a:chOff x="1754224" y="2647924"/>
            <a:chExt cx="948476" cy="93058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42" name="Big Bullet  - 9Slide.vn">
            <a:extLst>
              <a:ext uri="{FF2B5EF4-FFF2-40B4-BE49-F238E27FC236}">
                <a16:creationId xmlns:a16="http://schemas.microsoft.com/office/drawing/2014/main" id="{FBBB777D-F1DF-4FD1-8DB5-E38EE0D6F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765" y="3349644"/>
            <a:ext cx="316196" cy="39402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1583332" y="1489011"/>
            <a:ext cx="63513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72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FE33BF-C4C8-43E9-A8A1-1534810C18B3}"/>
              </a:ext>
            </a:extLst>
          </p:cNvPr>
          <p:cNvSpPr txBox="1"/>
          <p:nvPr/>
        </p:nvSpPr>
        <p:spPr>
          <a:xfrm>
            <a:off x="1602140" y="2639349"/>
            <a:ext cx="6261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7C8B0C-ED48-47AF-BB56-1CC8CFAB91FA}"/>
              </a:ext>
            </a:extLst>
          </p:cNvPr>
          <p:cNvSpPr txBox="1"/>
          <p:nvPr/>
        </p:nvSpPr>
        <p:spPr>
          <a:xfrm>
            <a:off x="1533971" y="3729850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1058257" y="1490848"/>
            <a:ext cx="5959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58F791-8AA3-47BB-B53E-C51DD31709B4}"/>
              </a:ext>
            </a:extLst>
          </p:cNvPr>
          <p:cNvSpPr txBox="1"/>
          <p:nvPr/>
        </p:nvSpPr>
        <p:spPr>
          <a:xfrm>
            <a:off x="961274" y="3728895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296776" y="419123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noProof="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6085" y="-14248"/>
            <a:ext cx="948476" cy="930580"/>
            <a:chOff x="1754224" y="2647924"/>
            <a:chExt cx="948476" cy="93058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8609" y="61227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644">
        <p:fade/>
      </p:transition>
    </mc:Choice>
    <mc:Fallback xmlns="">
      <p:transition spd="med" advTm="636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36" grpId="0" animBg="1"/>
      <p:bldP spid="15" grpId="0"/>
      <p:bldP spid="16" grpId="0"/>
      <p:bldP spid="19" grpId="0" animBg="1"/>
      <p:bldP spid="26" grpId="0"/>
      <p:bldP spid="28" grpId="0"/>
      <p:bldP spid="29" grpId="0"/>
      <p:bldP spid="30" grpId="0"/>
      <p:bldP spid="31" grpId="0"/>
      <p:bldP spid="32" grpId="0"/>
      <p:bldP spid="33" grpId="0"/>
      <p:bldP spid="35" grpId="0" animBg="1"/>
      <p:bldP spid="35" grpId="1" animBg="1"/>
      <p:bldP spid="43" grpId="0"/>
      <p:bldP spid="43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5752029" y="268075"/>
            <a:ext cx="5516009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293" y="2559021"/>
            <a:ext cx="3352577" cy="4324699"/>
          </a:xfrm>
          <a:prstGeom prst="rect">
            <a:avLst/>
          </a:prstGeom>
        </p:spPr>
      </p:pic>
      <p:sp>
        <p:nvSpPr>
          <p:cNvPr id="36" name="Rectangle: Rounded Corners 27">
            <a:extLst>
              <a:ext uri="{FF2B5EF4-FFF2-40B4-BE49-F238E27FC236}">
                <a16:creationId xmlns:a16="http://schemas.microsoft.com/office/drawing/2014/main" id="{4C3AE2A9-9791-41D1-8014-DF30BC6909F0}"/>
              </a:ext>
            </a:extLst>
          </p:cNvPr>
          <p:cNvSpPr/>
          <p:nvPr/>
        </p:nvSpPr>
        <p:spPr>
          <a:xfrm>
            <a:off x="2069494" y="3113214"/>
            <a:ext cx="2639359" cy="961945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5752030" y="4444904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4224" y="2647924"/>
            <a:ext cx="948476" cy="930580"/>
            <a:chOff x="1754224" y="2647924"/>
            <a:chExt cx="948476" cy="93058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449169" y="4011533"/>
            <a:ext cx="948476" cy="930580"/>
            <a:chOff x="1754224" y="2647924"/>
            <a:chExt cx="948476" cy="93058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6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215856" y="268075"/>
            <a:ext cx="5164760" cy="2175994"/>
            <a:chOff x="609584" y="2133703"/>
            <a:chExt cx="7161963" cy="3608930"/>
          </a:xfrm>
        </p:grpSpPr>
        <p:sp>
          <p:nvSpPr>
            <p:cNvPr id="27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84374" y="2422349"/>
              <a:ext cx="6404664" cy="3087470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8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29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41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39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32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806484" y="687623"/>
            <a:ext cx="424795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+ 5 = 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6254833" y="633171"/>
            <a:ext cx="476092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1774" y="61351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3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83">
        <p:fade/>
      </p:transition>
    </mc:Choice>
    <mc:Fallback xmlns="">
      <p:transition spd="med" advTm="45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336053" y="0"/>
            <a:ext cx="5164760" cy="1755658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3858946" y="274443"/>
            <a:ext cx="428322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36" name="Rectangle: Rounded Corners 27">
            <a:extLst>
              <a:ext uri="{FF2B5EF4-FFF2-40B4-BE49-F238E27FC236}">
                <a16:creationId xmlns:a16="http://schemas.microsoft.com/office/drawing/2014/main" id="{4C3AE2A9-9791-41D1-8014-DF30BC6909F0}"/>
              </a:ext>
            </a:extLst>
          </p:cNvPr>
          <p:cNvSpPr/>
          <p:nvPr/>
        </p:nvSpPr>
        <p:spPr>
          <a:xfrm>
            <a:off x="638094" y="363500"/>
            <a:ext cx="2639359" cy="961945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3856" y="95067"/>
            <a:ext cx="948476" cy="930580"/>
            <a:chOff x="1754224" y="2647924"/>
            <a:chExt cx="948476" cy="93058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E37A75-B001-4720-AC06-BD7B68C33E17}"/>
              </a:ext>
            </a:extLst>
          </p:cNvPr>
          <p:cNvGrpSpPr/>
          <p:nvPr/>
        </p:nvGrpSpPr>
        <p:grpSpPr>
          <a:xfrm>
            <a:off x="3416730" y="1982934"/>
            <a:ext cx="666968" cy="3637315"/>
            <a:chOff x="1728994" y="1979309"/>
            <a:chExt cx="691662" cy="3771987"/>
          </a:xfrm>
        </p:grpSpPr>
        <p:sp>
          <p:nvSpPr>
            <p:cNvPr id="59" name="Rectangle: Rounded Corners 184">
              <a:extLst>
                <a:ext uri="{FF2B5EF4-FFF2-40B4-BE49-F238E27FC236}">
                  <a16:creationId xmlns:a16="http://schemas.microsoft.com/office/drawing/2014/main" id="{888AF9C3-C16C-461B-9AA1-A30FE33F766E}"/>
                </a:ext>
              </a:extLst>
            </p:cNvPr>
            <p:cNvSpPr/>
            <p:nvPr/>
          </p:nvSpPr>
          <p:spPr>
            <a:xfrm>
              <a:off x="1728994" y="1979309"/>
              <a:ext cx="691662" cy="3771987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327B1-A40E-48DE-BC33-B1A8F12D3A46}"/>
                </a:ext>
              </a:extLst>
            </p:cNvPr>
            <p:cNvGrpSpPr/>
            <p:nvPr/>
          </p:nvGrpSpPr>
          <p:grpSpPr>
            <a:xfrm>
              <a:off x="1843335" y="2116217"/>
              <a:ext cx="462979" cy="3498170"/>
              <a:chOff x="914393" y="1462784"/>
              <a:chExt cx="555634" cy="4198243"/>
            </a:xfrm>
          </p:grpSpPr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A02AF8A7-CD7A-4A1C-9BC1-B05B2A9CF0C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762E41D9-0617-449C-AB6F-25C4C87082C1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FC209A27-1066-4E3B-95BE-75F7C5912823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C42C2D0F-CE98-4041-AB70-6B10EBF6C06F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CE93E7D6-AC52-4FD5-A1ED-E7DD6A3CE5E0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6607659E-3283-4A90-B646-99AEACC2BA4C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322FCA2B-4265-4245-89B9-BDA42D2737DD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C2E7E61E-8DF4-4A07-A232-A87E0C2A83DA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E61D704C-3E75-4219-8328-A05872C692A6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43BFCA5D-C679-4949-B875-8002AD10277F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A19FB5-B464-4FD6-A364-DE56C31FE85A}"/>
              </a:ext>
            </a:extLst>
          </p:cNvPr>
          <p:cNvGrpSpPr/>
          <p:nvPr/>
        </p:nvGrpSpPr>
        <p:grpSpPr>
          <a:xfrm>
            <a:off x="4292639" y="1951816"/>
            <a:ext cx="666968" cy="3637315"/>
            <a:chOff x="1728994" y="1979309"/>
            <a:chExt cx="691662" cy="3771987"/>
          </a:xfrm>
        </p:grpSpPr>
        <p:sp>
          <p:nvSpPr>
            <p:cNvPr id="44" name="Rectangle: Rounded Corners 172">
              <a:extLst>
                <a:ext uri="{FF2B5EF4-FFF2-40B4-BE49-F238E27FC236}">
                  <a16:creationId xmlns:a16="http://schemas.microsoft.com/office/drawing/2014/main" id="{C211EFC6-E743-4D83-9582-FFE8670F46E6}"/>
                </a:ext>
              </a:extLst>
            </p:cNvPr>
            <p:cNvSpPr/>
            <p:nvPr/>
          </p:nvSpPr>
          <p:spPr>
            <a:xfrm>
              <a:off x="1728994" y="1979309"/>
              <a:ext cx="691662" cy="3771987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B9749F-5448-49BA-8CC3-CD1131D387A3}"/>
                </a:ext>
              </a:extLst>
            </p:cNvPr>
            <p:cNvGrpSpPr/>
            <p:nvPr/>
          </p:nvGrpSpPr>
          <p:grpSpPr>
            <a:xfrm>
              <a:off x="1843335" y="2116217"/>
              <a:ext cx="462979" cy="3498170"/>
              <a:chOff x="914393" y="1462784"/>
              <a:chExt cx="555634" cy="4198243"/>
            </a:xfrm>
          </p:grpSpPr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3CA61FD4-ABC6-432F-A1C9-B83100435CBE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109A85B0-5902-449A-B771-B346DC00F190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7063E927-8859-4393-B333-41EBFCFA2A6C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16138961-6002-4F3B-83A9-3F2533C16777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4331925A-38D1-4D30-835C-75A2C76EC9EC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35549336-BF91-4B72-B98E-61E4ADABF167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EF55EEF3-0627-4122-B060-DF0D39E3AECC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F751DED3-C47B-49C8-B3FC-3958B5B2A0BE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1E5E9EA4-58C4-4B67-B414-FFAF547FDA35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5452793D-A713-406A-8DC1-BCB2C4FDD2E1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483466-12F4-4A50-832F-290489CFCE1B}"/>
              </a:ext>
            </a:extLst>
          </p:cNvPr>
          <p:cNvGrpSpPr/>
          <p:nvPr/>
        </p:nvGrpSpPr>
        <p:grpSpPr>
          <a:xfrm>
            <a:off x="5167368" y="2365586"/>
            <a:ext cx="446449" cy="3049282"/>
            <a:chOff x="5993694" y="2511175"/>
            <a:chExt cx="446449" cy="3049282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7171CF3-D390-4253-99FD-F76B4755A554}"/>
                </a:ext>
              </a:extLst>
            </p:cNvPr>
            <p:cNvSpPr/>
            <p:nvPr/>
          </p:nvSpPr>
          <p:spPr>
            <a:xfrm>
              <a:off x="5993699" y="5114013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B34CDF37-0F2A-40B1-9C93-15F6FEBE0655}"/>
                </a:ext>
              </a:extLst>
            </p:cNvPr>
            <p:cNvSpPr/>
            <p:nvPr/>
          </p:nvSpPr>
          <p:spPr>
            <a:xfrm>
              <a:off x="5993698" y="4790021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FF4946F0-C2BF-40DB-860B-0A3C9F4A9E6F}"/>
                </a:ext>
              </a:extLst>
            </p:cNvPr>
            <p:cNvSpPr/>
            <p:nvPr/>
          </p:nvSpPr>
          <p:spPr>
            <a:xfrm>
              <a:off x="5993698" y="4466030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876CB39A-3938-4263-B43F-E3776E1E47F9}"/>
                </a:ext>
              </a:extLst>
            </p:cNvPr>
            <p:cNvSpPr/>
            <p:nvPr/>
          </p:nvSpPr>
          <p:spPr>
            <a:xfrm>
              <a:off x="5993697" y="4142038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6A6187C-3A6F-4925-95EC-B7E95388CA22}"/>
                </a:ext>
              </a:extLst>
            </p:cNvPr>
            <p:cNvSpPr/>
            <p:nvPr/>
          </p:nvSpPr>
          <p:spPr>
            <a:xfrm>
              <a:off x="5993696" y="3818046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85727C85-E506-464B-BB47-28D67FA348C3}"/>
                </a:ext>
              </a:extLst>
            </p:cNvPr>
            <p:cNvSpPr/>
            <p:nvPr/>
          </p:nvSpPr>
          <p:spPr>
            <a:xfrm>
              <a:off x="5993695" y="3475071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B806B124-F41A-48BC-8EC9-FEB76EF13132}"/>
                </a:ext>
              </a:extLst>
            </p:cNvPr>
            <p:cNvSpPr/>
            <p:nvPr/>
          </p:nvSpPr>
          <p:spPr>
            <a:xfrm>
              <a:off x="5993695" y="3151079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A0CF1A21-864D-486F-8592-7F56EDDDD2D1}"/>
                </a:ext>
              </a:extLst>
            </p:cNvPr>
            <p:cNvSpPr/>
            <p:nvPr/>
          </p:nvSpPr>
          <p:spPr>
            <a:xfrm>
              <a:off x="5993695" y="2827088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1CBAFE00-5E1D-48AF-A6FE-3A27CD6C4EDD}"/>
                </a:ext>
              </a:extLst>
            </p:cNvPr>
            <p:cNvSpPr/>
            <p:nvPr/>
          </p:nvSpPr>
          <p:spPr>
            <a:xfrm>
              <a:off x="5993694" y="2511175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Left Brace 6"/>
          <p:cNvSpPr/>
          <p:nvPr/>
        </p:nvSpPr>
        <p:spPr>
          <a:xfrm rot="16200000">
            <a:off x="4335760" y="4465031"/>
            <a:ext cx="461614" cy="2318056"/>
          </a:xfrm>
          <a:prstGeom prst="leftBrace">
            <a:avLst>
              <a:gd name="adj1" fmla="val 833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40080" y="5966953"/>
            <a:ext cx="65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3EDBA9C-2D98-4382-9501-A7C4E16B0076}"/>
              </a:ext>
            </a:extLst>
          </p:cNvPr>
          <p:cNvGrpSpPr/>
          <p:nvPr/>
        </p:nvGrpSpPr>
        <p:grpSpPr>
          <a:xfrm>
            <a:off x="7848235" y="4047830"/>
            <a:ext cx="450239" cy="1430473"/>
            <a:chOff x="9760105" y="4216252"/>
            <a:chExt cx="450239" cy="1430473"/>
          </a:xfrm>
        </p:grpSpPr>
        <p:sp>
          <p:nvSpPr>
            <p:cNvPr id="146" name="Cube 145">
              <a:extLst>
                <a:ext uri="{FF2B5EF4-FFF2-40B4-BE49-F238E27FC236}">
                  <a16:creationId xmlns:a16="http://schemas.microsoft.com/office/drawing/2014/main" id="{6CD5EAB6-6F52-4D87-A7C2-24E186612E21}"/>
                </a:ext>
              </a:extLst>
            </p:cNvPr>
            <p:cNvSpPr/>
            <p:nvPr/>
          </p:nvSpPr>
          <p:spPr>
            <a:xfrm>
              <a:off x="9760106" y="5196487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0D3E4A3F-085A-4023-80C9-140C7DDC5D2C}"/>
                </a:ext>
              </a:extLst>
            </p:cNvPr>
            <p:cNvSpPr/>
            <p:nvPr/>
          </p:nvSpPr>
          <p:spPr>
            <a:xfrm>
              <a:off x="9760106" y="4869742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07D26109-B4A9-4E0B-B334-29BAF8079965}"/>
                </a:ext>
              </a:extLst>
            </p:cNvPr>
            <p:cNvSpPr/>
            <p:nvPr/>
          </p:nvSpPr>
          <p:spPr>
            <a:xfrm>
              <a:off x="9760106" y="4542997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16B1A9AD-0FFC-4484-93A0-354B40387BD6}"/>
                </a:ext>
              </a:extLst>
            </p:cNvPr>
            <p:cNvSpPr/>
            <p:nvPr/>
          </p:nvSpPr>
          <p:spPr>
            <a:xfrm>
              <a:off x="9760105" y="4216252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7021670" y="5951177"/>
            <a:ext cx="66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Cube 151">
            <a:extLst>
              <a:ext uri="{FF2B5EF4-FFF2-40B4-BE49-F238E27FC236}">
                <a16:creationId xmlns:a16="http://schemas.microsoft.com/office/drawing/2014/main" id="{A51D1265-AA1D-4E08-B195-86BCC28A33F9}"/>
              </a:ext>
            </a:extLst>
          </p:cNvPr>
          <p:cNvSpPr/>
          <p:nvPr/>
        </p:nvSpPr>
        <p:spPr>
          <a:xfrm>
            <a:off x="7848235" y="3719939"/>
            <a:ext cx="436294" cy="463687"/>
          </a:xfrm>
          <a:prstGeom prst="cube">
            <a:avLst/>
          </a:prstGeom>
          <a:solidFill>
            <a:srgbClr val="EF84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3" name="Plus Sign 150">
            <a:extLst>
              <a:ext uri="{FF2B5EF4-FFF2-40B4-BE49-F238E27FC236}">
                <a16:creationId xmlns:a16="http://schemas.microsoft.com/office/drawing/2014/main" id="{E618E955-66A2-4347-BBDA-CAAE203F1B04}"/>
              </a:ext>
            </a:extLst>
          </p:cNvPr>
          <p:cNvSpPr/>
          <p:nvPr/>
        </p:nvSpPr>
        <p:spPr>
          <a:xfrm>
            <a:off x="5710068" y="3373121"/>
            <a:ext cx="701739" cy="65315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079310" y="1924817"/>
            <a:ext cx="5741961" cy="3906973"/>
          </a:xfrm>
          <a:prstGeom prst="wedgeRoundRectCallout">
            <a:avLst>
              <a:gd name="adj1" fmla="val -59771"/>
              <a:gd name="adj2" fmla="val -3619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427981" y="2054900"/>
            <a:ext cx="666968" cy="3527740"/>
            <a:chOff x="8975233" y="2493461"/>
            <a:chExt cx="666968" cy="3637315"/>
          </a:xfrm>
        </p:grpSpPr>
        <p:sp>
          <p:nvSpPr>
            <p:cNvPr id="155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157" name="Cube 156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Cube 159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Cube 162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Cube 165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7" name="Group 166"/>
          <p:cNvGrpSpPr/>
          <p:nvPr/>
        </p:nvGrpSpPr>
        <p:grpSpPr>
          <a:xfrm>
            <a:off x="4254181" y="2048341"/>
            <a:ext cx="666968" cy="3527740"/>
            <a:chOff x="8975233" y="2493461"/>
            <a:chExt cx="666968" cy="3637315"/>
          </a:xfrm>
        </p:grpSpPr>
        <p:sp>
          <p:nvSpPr>
            <p:cNvPr id="168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170" name="Cube 169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Cube 171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Cube 172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Cube 174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>
            <a:off x="5009117" y="2008544"/>
            <a:ext cx="666968" cy="3560922"/>
            <a:chOff x="8975233" y="2493461"/>
            <a:chExt cx="666968" cy="3637315"/>
          </a:xfrm>
        </p:grpSpPr>
        <p:sp>
          <p:nvSpPr>
            <p:cNvPr id="181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FD560FD7-B02F-4073-8161-6E843F4C9D63}"/>
              </a:ext>
            </a:extLst>
          </p:cNvPr>
          <p:cNvGrpSpPr/>
          <p:nvPr/>
        </p:nvGrpSpPr>
        <p:grpSpPr>
          <a:xfrm>
            <a:off x="7853113" y="4026275"/>
            <a:ext cx="450238" cy="1447453"/>
            <a:chOff x="9760106" y="4229815"/>
            <a:chExt cx="450238" cy="1416910"/>
          </a:xfrm>
        </p:grpSpPr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BFA6E4F4-9990-4793-9099-8F570596A3B8}"/>
                </a:ext>
              </a:extLst>
            </p:cNvPr>
            <p:cNvSpPr/>
            <p:nvPr/>
          </p:nvSpPr>
          <p:spPr>
            <a:xfrm>
              <a:off x="9760106" y="5196487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BBF43285-5475-4046-8B48-B39A68BF35D8}"/>
                </a:ext>
              </a:extLst>
            </p:cNvPr>
            <p:cNvSpPr/>
            <p:nvPr/>
          </p:nvSpPr>
          <p:spPr>
            <a:xfrm>
              <a:off x="9760106" y="4869742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C9F5EA50-F260-4E6A-A83D-AAB60F819DE1}"/>
                </a:ext>
              </a:extLst>
            </p:cNvPr>
            <p:cNvSpPr/>
            <p:nvPr/>
          </p:nvSpPr>
          <p:spPr>
            <a:xfrm>
              <a:off x="9760106" y="4542997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7" name="Cube 196">
              <a:extLst>
                <a:ext uri="{FF2B5EF4-FFF2-40B4-BE49-F238E27FC236}">
                  <a16:creationId xmlns:a16="http://schemas.microsoft.com/office/drawing/2014/main" id="{8A374118-3583-40A7-8E6B-B16532A50047}"/>
                </a:ext>
              </a:extLst>
            </p:cNvPr>
            <p:cNvSpPr/>
            <p:nvPr/>
          </p:nvSpPr>
          <p:spPr>
            <a:xfrm>
              <a:off x="9760106" y="4229815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98" name="TextBox 197"/>
          <p:cNvSpPr txBox="1"/>
          <p:nvPr/>
        </p:nvSpPr>
        <p:spPr>
          <a:xfrm>
            <a:off x="1907928" y="3614062"/>
            <a:ext cx="81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3933979" y="316247"/>
            <a:ext cx="4350550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66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4E37A75-B001-4720-AC06-BD7B68C33E17}"/>
              </a:ext>
            </a:extLst>
          </p:cNvPr>
          <p:cNvGrpSpPr/>
          <p:nvPr/>
        </p:nvGrpSpPr>
        <p:grpSpPr>
          <a:xfrm>
            <a:off x="6428226" y="2025683"/>
            <a:ext cx="666968" cy="3637315"/>
            <a:chOff x="1728994" y="1979309"/>
            <a:chExt cx="691662" cy="3771987"/>
          </a:xfrm>
        </p:grpSpPr>
        <p:sp>
          <p:nvSpPr>
            <p:cNvPr id="116" name="Rectangle: Rounded Corners 184">
              <a:extLst>
                <a:ext uri="{FF2B5EF4-FFF2-40B4-BE49-F238E27FC236}">
                  <a16:creationId xmlns:a16="http://schemas.microsoft.com/office/drawing/2014/main" id="{888AF9C3-C16C-461B-9AA1-A30FE33F766E}"/>
                </a:ext>
              </a:extLst>
            </p:cNvPr>
            <p:cNvSpPr/>
            <p:nvPr/>
          </p:nvSpPr>
          <p:spPr>
            <a:xfrm>
              <a:off x="1728994" y="1979309"/>
              <a:ext cx="691662" cy="3771987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5B9327B1-A40E-48DE-BC33-B1A8F12D3A46}"/>
                </a:ext>
              </a:extLst>
            </p:cNvPr>
            <p:cNvGrpSpPr/>
            <p:nvPr/>
          </p:nvGrpSpPr>
          <p:grpSpPr>
            <a:xfrm>
              <a:off x="1843335" y="2116217"/>
              <a:ext cx="462979" cy="3498170"/>
              <a:chOff x="914393" y="1462784"/>
              <a:chExt cx="555634" cy="4198243"/>
            </a:xfrm>
          </p:grpSpPr>
          <p:sp>
            <p:nvSpPr>
              <p:cNvPr id="118" name="Cube 117">
                <a:extLst>
                  <a:ext uri="{FF2B5EF4-FFF2-40B4-BE49-F238E27FC236}">
                    <a16:creationId xmlns:a16="http://schemas.microsoft.com/office/drawing/2014/main" id="{A02AF8A7-CD7A-4A1C-9BC1-B05B2A9CF0C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Cube 118">
                <a:extLst>
                  <a:ext uri="{FF2B5EF4-FFF2-40B4-BE49-F238E27FC236}">
                    <a16:creationId xmlns:a16="http://schemas.microsoft.com/office/drawing/2014/main" id="{762E41D9-0617-449C-AB6F-25C4C87082C1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Cube 119">
                <a:extLst>
                  <a:ext uri="{FF2B5EF4-FFF2-40B4-BE49-F238E27FC236}">
                    <a16:creationId xmlns:a16="http://schemas.microsoft.com/office/drawing/2014/main" id="{FC209A27-1066-4E3B-95BE-75F7C5912823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Cube 120">
                <a:extLst>
                  <a:ext uri="{FF2B5EF4-FFF2-40B4-BE49-F238E27FC236}">
                    <a16:creationId xmlns:a16="http://schemas.microsoft.com/office/drawing/2014/main" id="{C42C2D0F-CE98-4041-AB70-6B10EBF6C06F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Cube 121">
                <a:extLst>
                  <a:ext uri="{FF2B5EF4-FFF2-40B4-BE49-F238E27FC236}">
                    <a16:creationId xmlns:a16="http://schemas.microsoft.com/office/drawing/2014/main" id="{CE93E7D6-AC52-4FD5-A1ED-E7DD6A3CE5E0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6607659E-3283-4A90-B646-99AEACC2BA4C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Cube 123">
                <a:extLst>
                  <a:ext uri="{FF2B5EF4-FFF2-40B4-BE49-F238E27FC236}">
                    <a16:creationId xmlns:a16="http://schemas.microsoft.com/office/drawing/2014/main" id="{322FCA2B-4265-4245-89B9-BDA42D2737DD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Cube 124">
                <a:extLst>
                  <a:ext uri="{FF2B5EF4-FFF2-40B4-BE49-F238E27FC236}">
                    <a16:creationId xmlns:a16="http://schemas.microsoft.com/office/drawing/2014/main" id="{C2E7E61E-8DF4-4A07-A232-A87E0C2A83DA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Cube 125">
                <a:extLst>
                  <a:ext uri="{FF2B5EF4-FFF2-40B4-BE49-F238E27FC236}">
                    <a16:creationId xmlns:a16="http://schemas.microsoft.com/office/drawing/2014/main" id="{E61D704C-3E75-4219-8328-A05872C692A6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Cube 126">
                <a:extLst>
                  <a:ext uri="{FF2B5EF4-FFF2-40B4-BE49-F238E27FC236}">
                    <a16:creationId xmlns:a16="http://schemas.microsoft.com/office/drawing/2014/main" id="{43BFCA5D-C679-4949-B875-8002AD10277F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0A19FB5-B464-4FD6-A364-DE56C31FE85A}"/>
              </a:ext>
            </a:extLst>
          </p:cNvPr>
          <p:cNvGrpSpPr/>
          <p:nvPr/>
        </p:nvGrpSpPr>
        <p:grpSpPr>
          <a:xfrm>
            <a:off x="7104520" y="1993554"/>
            <a:ext cx="666968" cy="3637315"/>
            <a:chOff x="1728994" y="1979309"/>
            <a:chExt cx="691662" cy="3771987"/>
          </a:xfrm>
        </p:grpSpPr>
        <p:sp>
          <p:nvSpPr>
            <p:cNvPr id="129" name="Rectangle: Rounded Corners 172">
              <a:extLst>
                <a:ext uri="{FF2B5EF4-FFF2-40B4-BE49-F238E27FC236}">
                  <a16:creationId xmlns:a16="http://schemas.microsoft.com/office/drawing/2014/main" id="{C211EFC6-E743-4D83-9582-FFE8670F46E6}"/>
                </a:ext>
              </a:extLst>
            </p:cNvPr>
            <p:cNvSpPr/>
            <p:nvPr/>
          </p:nvSpPr>
          <p:spPr>
            <a:xfrm>
              <a:off x="1728994" y="1979309"/>
              <a:ext cx="691662" cy="3771987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41B9749F-5448-49BA-8CC3-CD1131D387A3}"/>
                </a:ext>
              </a:extLst>
            </p:cNvPr>
            <p:cNvGrpSpPr/>
            <p:nvPr/>
          </p:nvGrpSpPr>
          <p:grpSpPr>
            <a:xfrm>
              <a:off x="1843335" y="2116217"/>
              <a:ext cx="462979" cy="3498170"/>
              <a:chOff x="914393" y="1462784"/>
              <a:chExt cx="555634" cy="4198243"/>
            </a:xfrm>
          </p:grpSpPr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3CA61FD4-ABC6-432F-A1C9-B83100435CBE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109A85B0-5902-449A-B771-B346DC00F190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7063E927-8859-4393-B333-41EBFCFA2A6C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16138961-6002-4F3B-83A9-3F2533C16777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4331925A-38D1-4D30-835C-75A2C76EC9EC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35549336-BF91-4B72-B98E-61E4ADABF167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EF55EEF3-0627-4122-B060-DF0D39E3AECC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F751DED3-C47B-49C8-B3FC-3958B5B2A0BE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1E5E9EA4-58C4-4B67-B414-FFAF547FDA35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5452793D-A713-406A-8DC1-BCB2C4FDD2E1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0" name="Left Brace 149"/>
          <p:cNvSpPr/>
          <p:nvPr/>
        </p:nvSpPr>
        <p:spPr>
          <a:xfrm rot="16200000">
            <a:off x="7172077" y="4619349"/>
            <a:ext cx="493767" cy="1977266"/>
          </a:xfrm>
          <a:prstGeom prst="leftBrace">
            <a:avLst>
              <a:gd name="adj1" fmla="val 0"/>
              <a:gd name="adj2" fmla="val 4641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1" name="Group 200"/>
          <p:cNvGrpSpPr/>
          <p:nvPr/>
        </p:nvGrpSpPr>
        <p:grpSpPr>
          <a:xfrm>
            <a:off x="6411807" y="2012832"/>
            <a:ext cx="666968" cy="3560922"/>
            <a:chOff x="8975233" y="2493461"/>
            <a:chExt cx="666968" cy="3637315"/>
          </a:xfrm>
        </p:grpSpPr>
        <p:sp>
          <p:nvSpPr>
            <p:cNvPr id="202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4" name="Group 213"/>
          <p:cNvGrpSpPr/>
          <p:nvPr/>
        </p:nvGrpSpPr>
        <p:grpSpPr>
          <a:xfrm>
            <a:off x="7142893" y="1995465"/>
            <a:ext cx="666968" cy="3560922"/>
            <a:chOff x="8975233" y="2493461"/>
            <a:chExt cx="666968" cy="3637315"/>
          </a:xfrm>
        </p:grpSpPr>
        <p:sp>
          <p:nvSpPr>
            <p:cNvPr id="215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2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825">
        <p:fade/>
      </p:transition>
    </mc:Choice>
    <mc:Fallback xmlns="">
      <p:transition spd="med" advTm="81825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3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1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0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59259E-6 L -0.21706 -0.24676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59" y="-123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79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8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4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7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34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7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9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" grpId="0"/>
          <p:bldP spid="9" grpId="1"/>
          <p:bldP spid="36" grpId="0" animBg="1"/>
          <p:bldP spid="7" grpId="0" animBg="1"/>
          <p:bldP spid="7" grpId="1" animBg="1"/>
          <p:bldP spid="8" grpId="0"/>
          <p:bldP spid="8" grpId="1"/>
          <p:bldP spid="151" grpId="0"/>
          <p:bldP spid="151" grpId="1"/>
          <p:bldP spid="152" grpId="0" animBg="1"/>
          <p:bldP spid="152" grpId="1" animBg="1"/>
          <p:bldP spid="153" grpId="0" animBg="1"/>
          <p:bldP spid="153" grpId="1" animBg="1"/>
          <p:bldP spid="153" grpId="2" animBg="1"/>
          <p:bldP spid="10" grpId="0" animBg="1"/>
          <p:bldP spid="198" grpId="0"/>
          <p:bldP spid="198" grpId="1"/>
          <p:bldP spid="199" grpId="0"/>
          <p:bldP spid="150" grpId="0" animBg="1"/>
          <p:bldP spid="15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59259E-6 L -0.21706 -0.24676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59" y="-123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79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8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4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7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34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" grpId="0"/>
          <p:bldP spid="9" grpId="1"/>
          <p:bldP spid="36" grpId="0" animBg="1"/>
          <p:bldP spid="7" grpId="0" animBg="1"/>
          <p:bldP spid="7" grpId="1" animBg="1"/>
          <p:bldP spid="8" grpId="0"/>
          <p:bldP spid="8" grpId="1"/>
          <p:bldP spid="151" grpId="0"/>
          <p:bldP spid="151" grpId="1"/>
          <p:bldP spid="152" grpId="0" animBg="1"/>
          <p:bldP spid="152" grpId="1" animBg="1"/>
          <p:bldP spid="153" grpId="0" animBg="1"/>
          <p:bldP spid="153" grpId="1" animBg="1"/>
          <p:bldP spid="153" grpId="2" animBg="1"/>
          <p:bldP spid="10" grpId="0" animBg="1"/>
          <p:bldP spid="198" grpId="0"/>
          <p:bldP spid="198" grpId="1"/>
          <p:bldP spid="199" grpId="0"/>
          <p:bldP spid="150" grpId="0" animBg="1"/>
          <p:bldP spid="150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 rot="16200000">
            <a:off x="4536283" y="3213722"/>
            <a:ext cx="1363657" cy="2305926"/>
          </a:xfrm>
          <a:prstGeom prst="ellipse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3318529" y="2501382"/>
            <a:ext cx="588622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  </a:t>
            </a:r>
            <a:r>
              <a:rPr kumimoji="0" lang="en-US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   25     </a:t>
            </a: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…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41807" y="3221437"/>
            <a:ext cx="1233134" cy="629266"/>
            <a:chOff x="4565033" y="3288718"/>
            <a:chExt cx="1233134" cy="629266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565033" y="3288718"/>
              <a:ext cx="629267" cy="6292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168900" y="3288718"/>
              <a:ext cx="629267" cy="6292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5250602" y="3874794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534914" y="3903265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5581692" y="3930412"/>
            <a:ext cx="38472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6673644" y="3930412"/>
            <a:ext cx="7694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4833390" y="5048514"/>
            <a:ext cx="7694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564A79-2D4F-4B9C-892F-E06198E170D1}"/>
              </a:ext>
            </a:extLst>
          </p:cNvPr>
          <p:cNvSpPr txBox="1"/>
          <p:nvPr/>
        </p:nvSpPr>
        <p:spPr>
          <a:xfrm>
            <a:off x="8409631" y="2443018"/>
            <a:ext cx="7694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D917500-E33C-48B9-8C58-FDA58B731357}"/>
              </a:ext>
            </a:extLst>
          </p:cNvPr>
          <p:cNvGrpSpPr/>
          <p:nvPr/>
        </p:nvGrpSpPr>
        <p:grpSpPr>
          <a:xfrm>
            <a:off x="3320596" y="3251224"/>
            <a:ext cx="1160488" cy="674816"/>
            <a:chOff x="4565033" y="3288718"/>
            <a:chExt cx="1160488" cy="6748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A39999-B919-40E7-86CB-BB453E7C7E3A}"/>
                </a:ext>
              </a:extLst>
            </p:cNvPr>
            <p:cNvCxnSpPr/>
            <p:nvPr/>
          </p:nvCxnSpPr>
          <p:spPr>
            <a:xfrm flipH="1">
              <a:off x="4565033" y="3288718"/>
              <a:ext cx="629267" cy="6292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586D0EE-A834-456A-B1D5-3F85F4E14A0E}"/>
                </a:ext>
              </a:extLst>
            </p:cNvPr>
            <p:cNvCxnSpPr>
              <a:cxnSpLocks/>
            </p:cNvCxnSpPr>
            <p:nvPr/>
          </p:nvCxnSpPr>
          <p:spPr>
            <a:xfrm>
              <a:off x="5168900" y="3288718"/>
              <a:ext cx="556621" cy="67481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6549642-F3D0-4694-8958-B633BE6ADAC7}"/>
              </a:ext>
            </a:extLst>
          </p:cNvPr>
          <p:cNvSpPr/>
          <p:nvPr/>
        </p:nvSpPr>
        <p:spPr>
          <a:xfrm>
            <a:off x="2684780" y="3874794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CC829A9-F6D5-40C3-B63D-56C6442C8BE7}"/>
              </a:ext>
            </a:extLst>
          </p:cNvPr>
          <p:cNvSpPr/>
          <p:nvPr/>
        </p:nvSpPr>
        <p:spPr>
          <a:xfrm>
            <a:off x="4203701" y="3874794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7D24DE-4FCD-4A07-8562-EBCE0E6997D0}"/>
              </a:ext>
            </a:extLst>
          </p:cNvPr>
          <p:cNvSpPr txBox="1"/>
          <p:nvPr/>
        </p:nvSpPr>
        <p:spPr>
          <a:xfrm>
            <a:off x="2823510" y="3953852"/>
            <a:ext cx="7694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5D07DE-0BAA-42F6-9837-9A24C39D7DF6}"/>
              </a:ext>
            </a:extLst>
          </p:cNvPr>
          <p:cNvSpPr txBox="1"/>
          <p:nvPr/>
        </p:nvSpPr>
        <p:spPr>
          <a:xfrm>
            <a:off x="4534791" y="3943747"/>
            <a:ext cx="3847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840396" y="701810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7535" y="268439"/>
            <a:ext cx="948476" cy="930580"/>
            <a:chOff x="1754224" y="2647924"/>
            <a:chExt cx="948476" cy="9305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7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765">
        <p:fade/>
      </p:transition>
    </mc:Choice>
    <mc:Fallback xmlns="">
      <p:transition spd="med" advTm="42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7" grpId="0"/>
      <p:bldP spid="11" grpId="0" animBg="1"/>
      <p:bldP spid="65" grpId="0" animBg="1"/>
      <p:bldP spid="66" grpId="0"/>
      <p:bldP spid="67" grpId="0"/>
      <p:bldP spid="69" grpId="0"/>
      <p:bldP spid="71" grpId="0"/>
      <p:bldP spid="41" grpId="0" animBg="1"/>
      <p:bldP spid="42" grpId="0" animBg="1"/>
      <p:bldP spid="43" grpId="0"/>
      <p:bldP spid="44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2483295" y="1533833"/>
            <a:ext cx="9459494" cy="51985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2716027" y="1618224"/>
            <a:ext cx="9001356" cy="5029754"/>
          </a:xfrm>
          <a:prstGeom prst="round2SameRect">
            <a:avLst/>
          </a:pr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33FC8A-57D1-4594-A869-A53EC51359D9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597891" y="1618224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61C7BA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0D51633-A65A-45FC-B179-41C18035FF6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980663" y="1594970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F6BCB4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691639" y="1492684"/>
            <a:ext cx="152400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FE33BF-C4C8-43E9-A8A1-1534810C18B3}"/>
              </a:ext>
            </a:extLst>
          </p:cNvPr>
          <p:cNvSpPr txBox="1"/>
          <p:nvPr/>
        </p:nvSpPr>
        <p:spPr>
          <a:xfrm>
            <a:off x="1600023" y="2635676"/>
            <a:ext cx="6261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51958E-C575-4D89-B097-30BB8D60D09F}"/>
              </a:ext>
            </a:extLst>
          </p:cNvPr>
          <p:cNvCxnSpPr>
            <a:cxnSpLocks noChangeAspect="1"/>
          </p:cNvCxnSpPr>
          <p:nvPr>
            <p:custDataLst>
              <p:tags r:id="rId4"/>
            </p:custDataLst>
          </p:nvPr>
        </p:nvCxnSpPr>
        <p:spPr>
          <a:xfrm>
            <a:off x="890511" y="3804893"/>
            <a:ext cx="12806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us Sign 18">
            <a:extLst>
              <a:ext uri="{FF2B5EF4-FFF2-40B4-BE49-F238E27FC236}">
                <a16:creationId xmlns:a16="http://schemas.microsoft.com/office/drawing/2014/main" id="{790B0A22-633D-4BA9-86E9-422546DDF018}"/>
              </a:ext>
            </a:extLst>
          </p:cNvPr>
          <p:cNvSpPr/>
          <p:nvPr/>
        </p:nvSpPr>
        <p:spPr>
          <a:xfrm>
            <a:off x="402216" y="2457563"/>
            <a:ext cx="476088" cy="476088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3533763" y="2088231"/>
            <a:ext cx="45332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40A6E6-29C6-433D-8A3A-E45FFB4CB62F}"/>
              </a:ext>
            </a:extLst>
          </p:cNvPr>
          <p:cNvSpPr txBox="1"/>
          <p:nvPr/>
        </p:nvSpPr>
        <p:spPr>
          <a:xfrm>
            <a:off x="8111157" y="2088231"/>
            <a:ext cx="15725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87B94D-7AFA-499C-95FF-AD500489C1DF}"/>
              </a:ext>
            </a:extLst>
          </p:cNvPr>
          <p:cNvSpPr txBox="1"/>
          <p:nvPr/>
        </p:nvSpPr>
        <p:spPr>
          <a:xfrm>
            <a:off x="9727806" y="2092030"/>
            <a:ext cx="164307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C8E490-1DA6-46DF-B3BE-EEFABF7B64D7}"/>
              </a:ext>
            </a:extLst>
          </p:cNvPr>
          <p:cNvSpPr txBox="1"/>
          <p:nvPr/>
        </p:nvSpPr>
        <p:spPr>
          <a:xfrm>
            <a:off x="3533763" y="3170240"/>
            <a:ext cx="824584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5,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E34359-0041-4E5D-B202-35B192685823}"/>
              </a:ext>
            </a:extLst>
          </p:cNvPr>
          <p:cNvSpPr txBox="1"/>
          <p:nvPr/>
        </p:nvSpPr>
        <p:spPr>
          <a:xfrm>
            <a:off x="2936135" y="4212267"/>
            <a:ext cx="15725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DB55E3-C4B0-48CB-9D1E-0B0F17BEB112}"/>
              </a:ext>
            </a:extLst>
          </p:cNvPr>
          <p:cNvSpPr txBox="1"/>
          <p:nvPr/>
        </p:nvSpPr>
        <p:spPr>
          <a:xfrm>
            <a:off x="3508037" y="5325461"/>
            <a:ext cx="437780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7C8B0C-ED48-47AF-BB56-1CC8CFAB91FA}"/>
              </a:ext>
            </a:extLst>
          </p:cNvPr>
          <p:cNvSpPr txBox="1"/>
          <p:nvPr/>
        </p:nvSpPr>
        <p:spPr>
          <a:xfrm>
            <a:off x="1549372" y="3705641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58F791-8AA3-47BB-B53E-C51DD31709B4}"/>
              </a:ext>
            </a:extLst>
          </p:cNvPr>
          <p:cNvSpPr txBox="1"/>
          <p:nvPr/>
        </p:nvSpPr>
        <p:spPr>
          <a:xfrm>
            <a:off x="962506" y="3718223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72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Big Bullet  - 9Slide.vn">
            <a:extLst>
              <a:ext uri="{FF2B5EF4-FFF2-40B4-BE49-F238E27FC236}">
                <a16:creationId xmlns:a16="http://schemas.microsoft.com/office/drawing/2014/main" id="{FBBB777D-F1DF-4FD1-8DB5-E38EE0D6F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5396" y="2266223"/>
            <a:ext cx="316196" cy="394028"/>
          </a:xfrm>
          <a:prstGeom prst="rect">
            <a:avLst/>
          </a:prstGeom>
        </p:spPr>
      </p:pic>
      <p:pic>
        <p:nvPicPr>
          <p:cNvPr id="37" name="Big Bullet - 9Slide.vn">
            <a:extLst>
              <a:ext uri="{FF2B5EF4-FFF2-40B4-BE49-F238E27FC236}">
                <a16:creationId xmlns:a16="http://schemas.microsoft.com/office/drawing/2014/main" id="{50C233D1-E014-4709-8A08-DC1972202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546" y="5497779"/>
            <a:ext cx="316196" cy="394028"/>
          </a:xfrm>
          <a:prstGeom prst="rect">
            <a:avLst/>
          </a:prstGeom>
        </p:spPr>
      </p:pic>
      <p:sp>
        <p:nvSpPr>
          <p:cNvPr id="35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302861" y="433371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noProof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0"/>
            <a:ext cx="948476" cy="930580"/>
            <a:chOff x="1754224" y="2647924"/>
            <a:chExt cx="948476" cy="93058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42" name="Big Bullet  - 9Slide.vn">
            <a:extLst>
              <a:ext uri="{FF2B5EF4-FFF2-40B4-BE49-F238E27FC236}">
                <a16:creationId xmlns:a16="http://schemas.microsoft.com/office/drawing/2014/main" id="{FBBB777D-F1DF-4FD1-8DB5-E38EE0D6F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765" y="3349644"/>
            <a:ext cx="316196" cy="39402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1583332" y="1489011"/>
            <a:ext cx="63513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72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FE33BF-C4C8-43E9-A8A1-1534810C18B3}"/>
              </a:ext>
            </a:extLst>
          </p:cNvPr>
          <p:cNvSpPr txBox="1"/>
          <p:nvPr/>
        </p:nvSpPr>
        <p:spPr>
          <a:xfrm>
            <a:off x="1592379" y="2640794"/>
            <a:ext cx="6261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7C8B0C-ED48-47AF-BB56-1CC8CFAB91FA}"/>
              </a:ext>
            </a:extLst>
          </p:cNvPr>
          <p:cNvSpPr txBox="1"/>
          <p:nvPr/>
        </p:nvSpPr>
        <p:spPr>
          <a:xfrm>
            <a:off x="1533971" y="3729850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1058257" y="1490848"/>
            <a:ext cx="5959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58F791-8AA3-47BB-B53E-C51DD31709B4}"/>
              </a:ext>
            </a:extLst>
          </p:cNvPr>
          <p:cNvSpPr txBox="1"/>
          <p:nvPr/>
        </p:nvSpPr>
        <p:spPr>
          <a:xfrm>
            <a:off x="960779" y="3724520"/>
            <a:ext cx="6095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72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296776" y="419123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noProof="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6085" y="-14248"/>
            <a:ext cx="948476" cy="930580"/>
            <a:chOff x="1754224" y="2647924"/>
            <a:chExt cx="948476" cy="93058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1026550" y="2661901"/>
            <a:ext cx="5959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8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A5A75F-6AF0-4522-BE5F-2A49147945DA}"/>
              </a:ext>
            </a:extLst>
          </p:cNvPr>
          <p:cNvSpPr txBox="1"/>
          <p:nvPr/>
        </p:nvSpPr>
        <p:spPr>
          <a:xfrm>
            <a:off x="1026550" y="2664566"/>
            <a:ext cx="5959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8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8126" y="61227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4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890">
        <p:fade/>
      </p:transition>
    </mc:Choice>
    <mc:Fallback xmlns="">
      <p:transition spd="med" advTm="53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36" grpId="0" animBg="1"/>
      <p:bldP spid="15" grpId="0"/>
      <p:bldP spid="16" grpId="0"/>
      <p:bldP spid="19" grpId="0" animBg="1"/>
      <p:bldP spid="26" grpId="0"/>
      <p:bldP spid="28" grpId="0"/>
      <p:bldP spid="29" grpId="0"/>
      <p:bldP spid="30" grpId="0"/>
      <p:bldP spid="31" grpId="0"/>
      <p:bldP spid="32" grpId="0"/>
      <p:bldP spid="33" grpId="0"/>
      <p:bldP spid="35" grpId="0" animBg="1"/>
      <p:bldP spid="35" grpId="1" animBg="1"/>
      <p:bldP spid="43" grpId="0"/>
      <p:bldP spid="43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50" grpId="0" animBg="1"/>
      <p:bldP spid="44" grpId="0"/>
      <p:bldP spid="38" grpId="0"/>
      <p:bldP spid="3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871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361">
            <a:off x="10691500" y="-452074"/>
            <a:ext cx="1390224" cy="22620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grpSp>
        <p:nvGrpSpPr>
          <p:cNvPr id="17" name="Graphic 41">
            <a:extLst>
              <a:ext uri="{FF2B5EF4-FFF2-40B4-BE49-F238E27FC236}">
                <a16:creationId xmlns:a16="http://schemas.microsoft.com/office/drawing/2014/main" id="{D8C08808-4624-4F82-8881-1CA9A2BE9203}"/>
              </a:ext>
            </a:extLst>
          </p:cNvPr>
          <p:cNvGrpSpPr/>
          <p:nvPr/>
        </p:nvGrpSpPr>
        <p:grpSpPr>
          <a:xfrm>
            <a:off x="1017986" y="2069582"/>
            <a:ext cx="6882901" cy="3013824"/>
            <a:chOff x="-2701029" y="3486253"/>
            <a:chExt cx="7161963" cy="360893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22FB00-EBD5-481C-B498-F59C50E85331}"/>
                </a:ext>
              </a:extLst>
            </p:cNvPr>
            <p:cNvSpPr/>
            <p:nvPr/>
          </p:nvSpPr>
          <p:spPr>
            <a:xfrm>
              <a:off x="-2212594" y="369659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F6BCB4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43" name="Graphic 41">
              <a:extLst>
                <a:ext uri="{FF2B5EF4-FFF2-40B4-BE49-F238E27FC236}">
                  <a16:creationId xmlns:a16="http://schemas.microsoft.com/office/drawing/2014/main" id="{AC97B00A-1C29-4C1D-B977-526FE6B267C3}"/>
                </a:ext>
              </a:extLst>
            </p:cNvPr>
            <p:cNvGrpSpPr/>
            <p:nvPr/>
          </p:nvGrpSpPr>
          <p:grpSpPr>
            <a:xfrm>
              <a:off x="-2701029" y="3486253"/>
              <a:ext cx="7161963" cy="3608930"/>
              <a:chOff x="-2701029" y="3486253"/>
              <a:chExt cx="7161963" cy="3608930"/>
            </a:xfrm>
            <a:solidFill>
              <a:srgbClr val="000000"/>
            </a:solidFill>
          </p:grpSpPr>
          <p:grpSp>
            <p:nvGrpSpPr>
              <p:cNvPr id="44" name="Graphic 41">
                <a:extLst>
                  <a:ext uri="{FF2B5EF4-FFF2-40B4-BE49-F238E27FC236}">
                    <a16:creationId xmlns:a16="http://schemas.microsoft.com/office/drawing/2014/main" id="{A05C0D6C-9DDD-4611-9879-4CA222174B18}"/>
                  </a:ext>
                </a:extLst>
              </p:cNvPr>
              <p:cNvGrpSpPr/>
              <p:nvPr/>
            </p:nvGrpSpPr>
            <p:grpSpPr>
              <a:xfrm>
                <a:off x="-2534495" y="3486253"/>
                <a:ext cx="6995430" cy="3608930"/>
                <a:chOff x="-2534495" y="3486253"/>
                <a:chExt cx="6995430" cy="3608930"/>
              </a:xfrm>
              <a:solidFill>
                <a:srgbClr val="000000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7B2B004-C9C3-40D9-AE29-B58007E3B952}"/>
                    </a:ext>
                  </a:extLst>
                </p:cNvPr>
                <p:cNvSpPr/>
                <p:nvPr/>
              </p:nvSpPr>
              <p:spPr>
                <a:xfrm>
                  <a:off x="-1332708" y="348625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EF8021A0-702E-48AB-821F-1DB3E7CF2E79}"/>
                    </a:ext>
                  </a:extLst>
                </p:cNvPr>
                <p:cNvSpPr/>
                <p:nvPr/>
              </p:nvSpPr>
              <p:spPr>
                <a:xfrm>
                  <a:off x="-2534495" y="491631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aphic 41">
                <a:extLst>
                  <a:ext uri="{FF2B5EF4-FFF2-40B4-BE49-F238E27FC236}">
                    <a16:creationId xmlns:a16="http://schemas.microsoft.com/office/drawing/2014/main" id="{D36F057F-F1D2-423B-A156-BA44B92F7F7C}"/>
                  </a:ext>
                </a:extLst>
              </p:cNvPr>
              <p:cNvGrpSpPr/>
              <p:nvPr/>
            </p:nvGrpSpPr>
            <p:grpSpPr>
              <a:xfrm>
                <a:off x="-2136416" y="3550098"/>
                <a:ext cx="6469430" cy="3477568"/>
                <a:chOff x="-2136416" y="3550098"/>
                <a:chExt cx="6469430" cy="3477568"/>
              </a:xfrm>
              <a:solidFill>
                <a:srgbClr val="000000"/>
              </a:solidFill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A3503AA-FE16-44BE-A38D-7361291DEB5F}"/>
                    </a:ext>
                  </a:extLst>
                </p:cNvPr>
                <p:cNvSpPr/>
                <p:nvPr/>
              </p:nvSpPr>
              <p:spPr>
                <a:xfrm>
                  <a:off x="-2136416" y="355009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CB667F9-B5A1-4EDD-B24C-CAD04B95B3EF}"/>
                    </a:ext>
                  </a:extLst>
                </p:cNvPr>
                <p:cNvSpPr/>
                <p:nvPr/>
              </p:nvSpPr>
              <p:spPr>
                <a:xfrm>
                  <a:off x="3707322" y="632423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aphic 41">
                <a:extLst>
                  <a:ext uri="{FF2B5EF4-FFF2-40B4-BE49-F238E27FC236}">
                    <a16:creationId xmlns:a16="http://schemas.microsoft.com/office/drawing/2014/main" id="{329A7119-8A45-43E4-8EF4-232BE191D28B}"/>
                  </a:ext>
                </a:extLst>
              </p:cNvPr>
              <p:cNvGrpSpPr/>
              <p:nvPr/>
            </p:nvGrpSpPr>
            <p:grpSpPr>
              <a:xfrm>
                <a:off x="-2701029" y="3744761"/>
                <a:ext cx="440366" cy="1012027"/>
                <a:chOff x="-2701029" y="3744761"/>
                <a:chExt cx="440366" cy="1012027"/>
              </a:xfrm>
              <a:solidFill>
                <a:srgbClr val="000000"/>
              </a:solidFill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FED3E3D-B5DA-4AB9-9E37-F724D122FC6B}"/>
                    </a:ext>
                  </a:extLst>
                </p:cNvPr>
                <p:cNvSpPr/>
                <p:nvPr/>
              </p:nvSpPr>
              <p:spPr>
                <a:xfrm>
                  <a:off x="-2601900" y="374476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713A645-53CD-4548-B6C1-3D5FFD30FA54}"/>
                    </a:ext>
                  </a:extLst>
                </p:cNvPr>
                <p:cNvSpPr/>
                <p:nvPr/>
              </p:nvSpPr>
              <p:spPr>
                <a:xfrm>
                  <a:off x="-2645891" y="406500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8B54FA9-DA60-4292-849A-E7F67D35A721}"/>
                    </a:ext>
                  </a:extLst>
                </p:cNvPr>
                <p:cNvSpPr/>
                <p:nvPr/>
              </p:nvSpPr>
              <p:spPr>
                <a:xfrm>
                  <a:off x="-2668948" y="438692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A65F3BED-2B9D-472D-BC85-51A1A578F6E9}"/>
                    </a:ext>
                  </a:extLst>
                </p:cNvPr>
                <p:cNvSpPr/>
                <p:nvPr/>
              </p:nvSpPr>
              <p:spPr>
                <a:xfrm>
                  <a:off x="-2701029" y="465096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1F26AEF-4A6D-404A-AB25-F5430D597B89}"/>
              </a:ext>
            </a:extLst>
          </p:cNvPr>
          <p:cNvSpPr txBox="1"/>
          <p:nvPr/>
        </p:nvSpPr>
        <p:spPr>
          <a:xfrm>
            <a:off x="-3989569" y="7756226"/>
            <a:ext cx="3348674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25400">
                  <a:solidFill>
                    <a:srgbClr val="61C7BA"/>
                  </a:solidFill>
                </a:ln>
                <a:solidFill>
                  <a:srgbClr val="5DCEAF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Candy Love FREE" panose="02000506000000020004" pitchFamily="2" charset="0"/>
                <a:ea typeface="+mn-ea"/>
                <a:cs typeface="+mn-cs"/>
              </a:rPr>
              <a:t>TÌM BẠN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8977" y="2800679"/>
            <a:ext cx="67977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Thực</a:t>
            </a:r>
            <a:r>
              <a:rPr lang="en-US" sz="8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88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hành</a:t>
            </a:r>
            <a:endParaRPr lang="en-US" sz="8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4" name="Picture 2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981">
            <a:off x="8367528" y="3222618"/>
            <a:ext cx="3813621" cy="38136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155.35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8362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4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522">
        <p:circle/>
      </p:transition>
    </mc:Choice>
    <mc:Fallback xmlns="">
      <p:transition spd="slow" advTm="23522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4290" y="622149"/>
                <a:ext cx="429604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1C82B67-C52B-41EF-B6A6-0AADFA1B8D5A}"/>
              </a:ext>
            </a:extLst>
          </p:cNvPr>
          <p:cNvSpPr txBox="1"/>
          <p:nvPr/>
        </p:nvSpPr>
        <p:spPr>
          <a:xfrm>
            <a:off x="1489651" y="1946755"/>
            <a:ext cx="212558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49 + 34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35650D-6F48-4887-8E4A-FD8C6B7F9AD8}"/>
              </a:ext>
            </a:extLst>
          </p:cNvPr>
          <p:cNvSpPr txBox="1"/>
          <p:nvPr/>
        </p:nvSpPr>
        <p:spPr>
          <a:xfrm>
            <a:off x="4975777" y="1946755"/>
            <a:ext cx="212558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58 + 23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77C72C-3919-4C63-9C62-2973800D140A}"/>
              </a:ext>
            </a:extLst>
          </p:cNvPr>
          <p:cNvSpPr txBox="1"/>
          <p:nvPr/>
        </p:nvSpPr>
        <p:spPr>
          <a:xfrm>
            <a:off x="8523180" y="1946754"/>
            <a:ext cx="212558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37 + 46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2EA8FF-2622-4314-ADEE-451B7946C30E}"/>
              </a:ext>
            </a:extLst>
          </p:cNvPr>
          <p:cNvSpPr txBox="1"/>
          <p:nvPr/>
        </p:nvSpPr>
        <p:spPr>
          <a:xfrm>
            <a:off x="1489651" y="3333836"/>
            <a:ext cx="177933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68 + 7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54B999-A5AE-49EE-9150-C5E96A86765E}"/>
              </a:ext>
            </a:extLst>
          </p:cNvPr>
          <p:cNvSpPr txBox="1"/>
          <p:nvPr/>
        </p:nvSpPr>
        <p:spPr>
          <a:xfrm>
            <a:off x="4975777" y="3333836"/>
            <a:ext cx="177933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 + 6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7FA1F2-3965-47DC-AF49-C2049AB479F9}"/>
              </a:ext>
            </a:extLst>
          </p:cNvPr>
          <p:cNvSpPr txBox="1"/>
          <p:nvPr/>
        </p:nvSpPr>
        <p:spPr>
          <a:xfrm>
            <a:off x="8523180" y="3333835"/>
            <a:ext cx="177933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+ 84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EC6F3F5-EAB4-4E7B-9A92-3EB6A26C5EC2}"/>
              </a:ext>
            </a:extLst>
          </p:cNvPr>
          <p:cNvGrpSpPr/>
          <p:nvPr/>
        </p:nvGrpSpPr>
        <p:grpSpPr>
          <a:xfrm>
            <a:off x="2043187" y="4720916"/>
            <a:ext cx="8259326" cy="1729528"/>
            <a:chOff x="3247698" y="211514"/>
            <a:chExt cx="8944302" cy="3244432"/>
          </a:xfrm>
        </p:grpSpPr>
        <p:grpSp>
          <p:nvGrpSpPr>
            <p:cNvPr id="48" name="Graphic 7">
              <a:extLst>
                <a:ext uri="{FF2B5EF4-FFF2-40B4-BE49-F238E27FC236}">
                  <a16:creationId xmlns:a16="http://schemas.microsoft.com/office/drawing/2014/main" id="{B3B64C28-68E4-4686-ACAD-206B65924F88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7818612-6C1A-40AF-9141-EBCF281E0D2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FFC000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1" name="Graphic 7">
                <a:extLst>
                  <a:ext uri="{FF2B5EF4-FFF2-40B4-BE49-F238E27FC236}">
                    <a16:creationId xmlns:a16="http://schemas.microsoft.com/office/drawing/2014/main" id="{77772F46-09ED-498A-934B-1B9029B470C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2" name="Graphic 7">
                  <a:extLst>
                    <a:ext uri="{FF2B5EF4-FFF2-40B4-BE49-F238E27FC236}">
                      <a16:creationId xmlns:a16="http://schemas.microsoft.com/office/drawing/2014/main" id="{D29F6ED7-1BF1-4CFB-8778-72124AC936DA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CCC6138C-B07A-459E-9719-97C3B650C8D4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DA413989-9310-4EBC-96A8-35567481F6A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" name="Graphic 7">
                  <a:extLst>
                    <a:ext uri="{FF2B5EF4-FFF2-40B4-BE49-F238E27FC236}">
                      <a16:creationId xmlns:a16="http://schemas.microsoft.com/office/drawing/2014/main" id="{626DA77B-580C-405D-B481-92743F3F3C5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E3A624F1-23E7-40FC-A234-19AD4D16E264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4EDA9EAE-7083-4C26-8730-F7E0A37DA64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aphic 7">
                  <a:extLst>
                    <a:ext uri="{FF2B5EF4-FFF2-40B4-BE49-F238E27FC236}">
                      <a16:creationId xmlns:a16="http://schemas.microsoft.com/office/drawing/2014/main" id="{EBD924DD-17A8-4457-910B-D08992EA9CBB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5866F966-14F2-47C4-8DF4-4BC49C2FBDF7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06AC1DD6-F67E-4C25-A457-16F97698B3F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3E7AD5F3-7BE8-473A-892E-9A5930D921F6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0D038B02-4138-4F4B-9C2B-80D4F49CB41E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F96CF87-4B3E-4931-AFFE-6B82D533848F}"/>
                </a:ext>
              </a:extLst>
            </p:cNvPr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4116543" y="1228171"/>
              <a:ext cx="7583958" cy="1224002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2AB0C8-17AF-45C5-B974-32EF6114BF2A}"/>
              </a:ext>
            </a:extLst>
          </p:cNvPr>
          <p:cNvGrpSpPr/>
          <p:nvPr/>
        </p:nvGrpSpPr>
        <p:grpSpPr>
          <a:xfrm>
            <a:off x="1504386" y="4712143"/>
            <a:ext cx="9472365" cy="1729529"/>
            <a:chOff x="3247698" y="211514"/>
            <a:chExt cx="8944304" cy="3244433"/>
          </a:xfrm>
        </p:grpSpPr>
        <p:grpSp>
          <p:nvGrpSpPr>
            <p:cNvPr id="64" name="Graphic 7">
              <a:extLst>
                <a:ext uri="{FF2B5EF4-FFF2-40B4-BE49-F238E27FC236}">
                  <a16:creationId xmlns:a16="http://schemas.microsoft.com/office/drawing/2014/main" id="{1162A2E0-E86E-43B4-A5BF-4CB4DF5F9E58}"/>
                </a:ext>
              </a:extLst>
            </p:cNvPr>
            <p:cNvGrpSpPr/>
            <p:nvPr/>
          </p:nvGrpSpPr>
          <p:grpSpPr>
            <a:xfrm>
              <a:off x="3247698" y="211514"/>
              <a:ext cx="8944304" cy="3244433"/>
              <a:chOff x="609584" y="2133703"/>
              <a:chExt cx="7161965" cy="3608931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417B22E-20BC-4A85-8175-01A35EFF982C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92D050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7" name="Graphic 7">
                <a:extLst>
                  <a:ext uri="{FF2B5EF4-FFF2-40B4-BE49-F238E27FC236}">
                    <a16:creationId xmlns:a16="http://schemas.microsoft.com/office/drawing/2014/main" id="{2CB1B426-FEFE-41C4-8655-63E10737DF24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5" cy="3608931"/>
                <a:chOff x="609584" y="2133703"/>
                <a:chExt cx="7161965" cy="3608931"/>
              </a:xfrm>
              <a:solidFill>
                <a:srgbClr val="000000"/>
              </a:solidFill>
            </p:grpSpPr>
            <p:grpSp>
              <p:nvGrpSpPr>
                <p:cNvPr id="68" name="Graphic 7">
                  <a:extLst>
                    <a:ext uri="{FF2B5EF4-FFF2-40B4-BE49-F238E27FC236}">
                      <a16:creationId xmlns:a16="http://schemas.microsoft.com/office/drawing/2014/main" id="{F27FEE51-C23F-4872-90BC-83E5A63934F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1" cy="3608931"/>
                  <a:chOff x="776118" y="2133703"/>
                  <a:chExt cx="6995431" cy="3608931"/>
                </a:xfrm>
                <a:solidFill>
                  <a:srgbClr val="000000"/>
                </a:solidFill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B7F64B90-E344-43E7-A29B-F53D22F48520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4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7FF2CB85-23FD-4B6D-92E8-6941B71F5452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" name="Graphic 7">
                  <a:extLst>
                    <a:ext uri="{FF2B5EF4-FFF2-40B4-BE49-F238E27FC236}">
                      <a16:creationId xmlns:a16="http://schemas.microsoft.com/office/drawing/2014/main" id="{ADD1DCA3-4D00-40BF-8AAD-816D0BDCE9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3B309626-62F0-42D7-A92B-3E2768D411BF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7426066-BF7F-422D-A673-28557898C874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0" name="Graphic 7">
                  <a:extLst>
                    <a:ext uri="{FF2B5EF4-FFF2-40B4-BE49-F238E27FC236}">
                      <a16:creationId xmlns:a16="http://schemas.microsoft.com/office/drawing/2014/main" id="{39B67F0E-1E4D-4C3C-B54E-3380D5D7B4F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7C030A9C-2F37-4E63-9128-BBB901FB2F0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9225AEC8-8558-4E4B-96F3-E8E79F5DD8B1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683FBD87-2D8B-4979-840A-0EB26CE13686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E297BD06-94D8-41A0-AF1E-E7608CBEAADB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6B6BCA8-43DF-40BC-8B6A-091FE4830CCF}"/>
                </a:ext>
              </a:extLst>
            </p:cNvPr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571713" y="942393"/>
              <a:ext cx="8178591" cy="1293287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42AB0C8-17AF-45C5-B974-32EF6114BF2A}"/>
              </a:ext>
            </a:extLst>
          </p:cNvPr>
          <p:cNvGrpSpPr/>
          <p:nvPr/>
        </p:nvGrpSpPr>
        <p:grpSpPr>
          <a:xfrm>
            <a:off x="1558749" y="4677566"/>
            <a:ext cx="9303177" cy="1781650"/>
            <a:chOff x="3247698" y="113739"/>
            <a:chExt cx="8784548" cy="334220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1162A2E0-E86E-43B4-A5BF-4CB4DF5F9E58}"/>
                </a:ext>
              </a:extLst>
            </p:cNvPr>
            <p:cNvGrpSpPr/>
            <p:nvPr/>
          </p:nvGrpSpPr>
          <p:grpSpPr>
            <a:xfrm>
              <a:off x="3247698" y="113739"/>
              <a:ext cx="8784548" cy="3342207"/>
              <a:chOff x="609584" y="2024944"/>
              <a:chExt cx="7034043" cy="3717690"/>
            </a:xfrm>
          </p:grpSpPr>
          <p:sp>
            <p:nvSpPr>
              <p:cNvPr id="82" name="Freeform: Shape 65">
                <a:extLst>
                  <a:ext uri="{FF2B5EF4-FFF2-40B4-BE49-F238E27FC236}">
                    <a16:creationId xmlns:a16="http://schemas.microsoft.com/office/drawing/2014/main" id="{6417B22E-20BC-4A85-8175-01A35EFF982C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6404664" cy="3087467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92D050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2CB1B426-FEFE-41C4-8655-63E10737DF24}"/>
                  </a:ext>
                </a:extLst>
              </p:cNvPr>
              <p:cNvGrpSpPr/>
              <p:nvPr/>
            </p:nvGrpSpPr>
            <p:grpSpPr>
              <a:xfrm>
                <a:off x="609584" y="2024944"/>
                <a:ext cx="7034043" cy="3717690"/>
                <a:chOff x="609584" y="2024944"/>
                <a:chExt cx="7034043" cy="371769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F27FEE51-C23F-4872-90BC-83E5A63934F0}"/>
                    </a:ext>
                  </a:extLst>
                </p:cNvPr>
                <p:cNvGrpSpPr/>
                <p:nvPr/>
              </p:nvGrpSpPr>
              <p:grpSpPr>
                <a:xfrm>
                  <a:off x="776118" y="2024944"/>
                  <a:ext cx="6838933" cy="3717690"/>
                  <a:chOff x="776118" y="2024944"/>
                  <a:chExt cx="6838933" cy="3717690"/>
                </a:xfrm>
                <a:solidFill>
                  <a:srgbClr val="000000"/>
                </a:solidFill>
              </p:grpSpPr>
              <p:sp>
                <p:nvSpPr>
                  <p:cNvPr id="93" name="Freeform: Shape 76">
                    <a:extLst>
                      <a:ext uri="{FF2B5EF4-FFF2-40B4-BE49-F238E27FC236}">
                        <a16:creationId xmlns:a16="http://schemas.microsoft.com/office/drawing/2014/main" id="{B7F64B90-E344-43E7-A29B-F53D22F48520}"/>
                      </a:ext>
                    </a:extLst>
                  </p:cNvPr>
                  <p:cNvSpPr/>
                  <p:nvPr/>
                </p:nvSpPr>
                <p:spPr>
                  <a:xfrm>
                    <a:off x="1821408" y="2024944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4" name="Freeform: Shape 77">
                    <a:extLst>
                      <a:ext uri="{FF2B5EF4-FFF2-40B4-BE49-F238E27FC236}">
                        <a16:creationId xmlns:a16="http://schemas.microsoft.com/office/drawing/2014/main" id="{7FF2CB85-23FD-4B6D-92E8-6941B71F5452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ADD1DCA3-4D00-40BF-8AAD-816D0BDCE9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74">
                    <a:extLst>
                      <a:ext uri="{FF2B5EF4-FFF2-40B4-BE49-F238E27FC236}">
                        <a16:creationId xmlns:a16="http://schemas.microsoft.com/office/drawing/2014/main" id="{3B309626-62F0-42D7-A92B-3E2768D411BF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" name="Freeform: Shape 75">
                    <a:extLst>
                      <a:ext uri="{FF2B5EF4-FFF2-40B4-BE49-F238E27FC236}">
                        <a16:creationId xmlns:a16="http://schemas.microsoft.com/office/drawing/2014/main" id="{A7426066-BF7F-422D-A673-28557898C874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39B67F0E-1E4D-4C3C-B54E-3380D5D7B4F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70">
                    <a:extLst>
                      <a:ext uri="{FF2B5EF4-FFF2-40B4-BE49-F238E27FC236}">
                        <a16:creationId xmlns:a16="http://schemas.microsoft.com/office/drawing/2014/main" id="{7C030A9C-2F37-4E63-9128-BBB901FB2F0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Freeform: Shape 71">
                    <a:extLst>
                      <a:ext uri="{FF2B5EF4-FFF2-40B4-BE49-F238E27FC236}">
                        <a16:creationId xmlns:a16="http://schemas.microsoft.com/office/drawing/2014/main" id="{9225AEC8-8558-4E4B-96F3-E8E79F5DD8B1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Freeform: Shape 72">
                    <a:extLst>
                      <a:ext uri="{FF2B5EF4-FFF2-40B4-BE49-F238E27FC236}">
                        <a16:creationId xmlns:a16="http://schemas.microsoft.com/office/drawing/2014/main" id="{683FBD87-2D8B-4979-840A-0EB26CE13686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Freeform: Shape 73">
                    <a:extLst>
                      <a:ext uri="{FF2B5EF4-FFF2-40B4-BE49-F238E27FC236}">
                        <a16:creationId xmlns:a16="http://schemas.microsoft.com/office/drawing/2014/main" id="{E297BD06-94D8-41A0-AF1E-E7608CBEAADB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6B6BCA8-43DF-40BC-8B6A-091FE4830CCF}"/>
                </a:ext>
              </a:extLst>
            </p:cNvPr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4019973" y="658961"/>
              <a:ext cx="7583958" cy="2586572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10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vi 20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EC6F3F5-EAB4-4E7B-9A92-3EB6A26C5EC2}"/>
              </a:ext>
            </a:extLst>
          </p:cNvPr>
          <p:cNvGrpSpPr/>
          <p:nvPr/>
        </p:nvGrpSpPr>
        <p:grpSpPr>
          <a:xfrm>
            <a:off x="2101767" y="4730751"/>
            <a:ext cx="8259326" cy="1729528"/>
            <a:chOff x="3247698" y="211514"/>
            <a:chExt cx="8944302" cy="3244432"/>
          </a:xfrm>
        </p:grpSpPr>
        <p:grpSp>
          <p:nvGrpSpPr>
            <p:cNvPr id="96" name="Graphic 7">
              <a:extLst>
                <a:ext uri="{FF2B5EF4-FFF2-40B4-BE49-F238E27FC236}">
                  <a16:creationId xmlns:a16="http://schemas.microsoft.com/office/drawing/2014/main" id="{B3B64C28-68E4-4686-ACAD-206B65924F88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98" name="Freeform: Shape 49">
                <a:extLst>
                  <a:ext uri="{FF2B5EF4-FFF2-40B4-BE49-F238E27FC236}">
                    <a16:creationId xmlns:a16="http://schemas.microsoft.com/office/drawing/2014/main" id="{57818612-6C1A-40AF-9141-EBCF281E0D2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FFC000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99" name="Graphic 7">
                <a:extLst>
                  <a:ext uri="{FF2B5EF4-FFF2-40B4-BE49-F238E27FC236}">
                    <a16:creationId xmlns:a16="http://schemas.microsoft.com/office/drawing/2014/main" id="{77772F46-09ED-498A-934B-1B9029B470C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0" name="Graphic 7">
                  <a:extLst>
                    <a:ext uri="{FF2B5EF4-FFF2-40B4-BE49-F238E27FC236}">
                      <a16:creationId xmlns:a16="http://schemas.microsoft.com/office/drawing/2014/main" id="{D29F6ED7-1BF1-4CFB-8778-72124AC936DA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09" name="Freeform: Shape 60">
                    <a:extLst>
                      <a:ext uri="{FF2B5EF4-FFF2-40B4-BE49-F238E27FC236}">
                        <a16:creationId xmlns:a16="http://schemas.microsoft.com/office/drawing/2014/main" id="{CCC6138C-B07A-459E-9719-97C3B650C8D4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0" name="Freeform: Shape 61">
                    <a:extLst>
                      <a:ext uri="{FF2B5EF4-FFF2-40B4-BE49-F238E27FC236}">
                        <a16:creationId xmlns:a16="http://schemas.microsoft.com/office/drawing/2014/main" id="{DA413989-9310-4EBC-96A8-35567481F6A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1" name="Graphic 7">
                  <a:extLst>
                    <a:ext uri="{FF2B5EF4-FFF2-40B4-BE49-F238E27FC236}">
                      <a16:creationId xmlns:a16="http://schemas.microsoft.com/office/drawing/2014/main" id="{626DA77B-580C-405D-B481-92743F3F3C5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07" name="Freeform: Shape 58">
                    <a:extLst>
                      <a:ext uri="{FF2B5EF4-FFF2-40B4-BE49-F238E27FC236}">
                        <a16:creationId xmlns:a16="http://schemas.microsoft.com/office/drawing/2014/main" id="{E3A624F1-23E7-40FC-A234-19AD4D16E264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8" name="Freeform: Shape 59">
                    <a:extLst>
                      <a:ext uri="{FF2B5EF4-FFF2-40B4-BE49-F238E27FC236}">
                        <a16:creationId xmlns:a16="http://schemas.microsoft.com/office/drawing/2014/main" id="{4EDA9EAE-7083-4C26-8730-F7E0A37DA64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2" name="Graphic 7">
                  <a:extLst>
                    <a:ext uri="{FF2B5EF4-FFF2-40B4-BE49-F238E27FC236}">
                      <a16:creationId xmlns:a16="http://schemas.microsoft.com/office/drawing/2014/main" id="{EBD924DD-17A8-4457-910B-D08992EA9CBB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3" name="Freeform: Shape 54">
                    <a:extLst>
                      <a:ext uri="{FF2B5EF4-FFF2-40B4-BE49-F238E27FC236}">
                        <a16:creationId xmlns:a16="http://schemas.microsoft.com/office/drawing/2014/main" id="{5866F966-14F2-47C4-8DF4-4BC49C2FBDF7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4" name="Freeform: Shape 55">
                    <a:extLst>
                      <a:ext uri="{FF2B5EF4-FFF2-40B4-BE49-F238E27FC236}">
                        <a16:creationId xmlns:a16="http://schemas.microsoft.com/office/drawing/2014/main" id="{06AC1DD6-F67E-4C25-A457-16F97698B3F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5" name="Freeform: Shape 56">
                    <a:extLst>
                      <a:ext uri="{FF2B5EF4-FFF2-40B4-BE49-F238E27FC236}">
                        <a16:creationId xmlns:a16="http://schemas.microsoft.com/office/drawing/2014/main" id="{3E7AD5F3-7BE8-473A-892E-9A5930D921F6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6" name="Freeform: Shape 57">
                    <a:extLst>
                      <a:ext uri="{FF2B5EF4-FFF2-40B4-BE49-F238E27FC236}">
                        <a16:creationId xmlns:a16="http://schemas.microsoft.com/office/drawing/2014/main" id="{0D038B02-4138-4F4B-9C2B-80D4F49CB41E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F96CF87-4B3E-4931-AFFE-6B82D533848F}"/>
                </a:ext>
              </a:extLst>
            </p:cNvPr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4794255" y="595396"/>
              <a:ext cx="6662774" cy="2586572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61774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327">
        <p:fade/>
      </p:transition>
    </mc:Choice>
    <mc:Fallback xmlns="">
      <p:transition spd="med" advTm="6632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6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6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4" grpId="0"/>
          <p:bldP spid="25" grpId="0"/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4" grpId="0"/>
          <p:bldP spid="25" grpId="0"/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B3D85C6-C9A2-465A-BA2B-AF61E68FF583}"/>
              </a:ext>
            </a:extLst>
          </p:cNvPr>
          <p:cNvGrpSpPr/>
          <p:nvPr/>
        </p:nvGrpSpPr>
        <p:grpSpPr>
          <a:xfrm>
            <a:off x="457200" y="2254298"/>
            <a:ext cx="11353800" cy="5198537"/>
            <a:chOff x="457200" y="1828800"/>
            <a:chExt cx="11353800" cy="5198537"/>
          </a:xfrm>
        </p:grpSpPr>
        <p:sp>
          <p:nvSpPr>
            <p:cNvPr id="117" name="Rectangle: Top Corners Rounded 116">
              <a:extLst>
                <a:ext uri="{FF2B5EF4-FFF2-40B4-BE49-F238E27FC236}">
                  <a16:creationId xmlns:a16="http://schemas.microsoft.com/office/drawing/2014/main" id="{58A8B399-3BD5-4005-B5E8-3C775CA95F08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id="{DC4E7EE3-9E9D-4DAF-9A5A-05E9E101A97C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4290" y="622149"/>
                <a:ext cx="429604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1C82B67-C52B-41EF-B6A6-0AADFA1B8D5A}"/>
              </a:ext>
            </a:extLst>
          </p:cNvPr>
          <p:cNvSpPr txBox="1"/>
          <p:nvPr/>
        </p:nvSpPr>
        <p:spPr>
          <a:xfrm>
            <a:off x="1767277" y="2878257"/>
            <a:ext cx="212558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49 + 34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35650D-6F48-4887-8E4A-FD8C6B7F9AD8}"/>
              </a:ext>
            </a:extLst>
          </p:cNvPr>
          <p:cNvSpPr txBox="1"/>
          <p:nvPr/>
        </p:nvSpPr>
        <p:spPr>
          <a:xfrm>
            <a:off x="5253403" y="2878257"/>
            <a:ext cx="212558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58 + 23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77C72C-3919-4C63-9C62-2973800D140A}"/>
              </a:ext>
            </a:extLst>
          </p:cNvPr>
          <p:cNvSpPr txBox="1"/>
          <p:nvPr/>
        </p:nvSpPr>
        <p:spPr>
          <a:xfrm>
            <a:off x="8800806" y="2878256"/>
            <a:ext cx="212558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37 + 46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148473-CCFC-4C9C-8D10-E1827AF4A0C0}"/>
              </a:ext>
            </a:extLst>
          </p:cNvPr>
          <p:cNvGrpSpPr/>
          <p:nvPr/>
        </p:nvGrpSpPr>
        <p:grpSpPr>
          <a:xfrm>
            <a:off x="7836819" y="446959"/>
            <a:ext cx="3435786" cy="1563461"/>
            <a:chOff x="3722255" y="1490091"/>
            <a:chExt cx="5046771" cy="2074467"/>
          </a:xfrm>
        </p:grpSpPr>
        <p:grpSp>
          <p:nvGrpSpPr>
            <p:cNvPr id="83" name="Graphic 7">
              <a:extLst>
                <a:ext uri="{FF2B5EF4-FFF2-40B4-BE49-F238E27FC236}">
                  <a16:creationId xmlns:a16="http://schemas.microsoft.com/office/drawing/2014/main" id="{1C331F13-7DFF-4FAA-8AD3-3BA72123677D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F77F7F9-6C03-4DBE-B426-F82D3C8828A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86" name="Graphic 7">
                <a:extLst>
                  <a:ext uri="{FF2B5EF4-FFF2-40B4-BE49-F238E27FC236}">
                    <a16:creationId xmlns:a16="http://schemas.microsoft.com/office/drawing/2014/main" id="{81980D03-23DA-4D69-9BA2-92CD46BD4C0B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7" name="Graphic 7">
                  <a:extLst>
                    <a:ext uri="{FF2B5EF4-FFF2-40B4-BE49-F238E27FC236}">
                      <a16:creationId xmlns:a16="http://schemas.microsoft.com/office/drawing/2014/main" id="{0E2DFEAF-5CF3-4EFF-A598-FD18506C71F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72CCD8CB-0EEA-48CC-9457-0488C90FDEA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E20EA36-5CE0-4064-9355-CE40BA6873F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" name="Graphic 7">
                  <a:extLst>
                    <a:ext uri="{FF2B5EF4-FFF2-40B4-BE49-F238E27FC236}">
                      <a16:creationId xmlns:a16="http://schemas.microsoft.com/office/drawing/2014/main" id="{D9115216-7E1E-4ABB-88BF-F504D502DE00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961CD382-67D5-4505-8094-043D7F75A1CF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4DCBD096-8D3C-4DF8-A5D2-5AF509D36A3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" name="Graphic 7">
                  <a:extLst>
                    <a:ext uri="{FF2B5EF4-FFF2-40B4-BE49-F238E27FC236}">
                      <a16:creationId xmlns:a16="http://schemas.microsoft.com/office/drawing/2014/main" id="{159762F5-0BCA-4B31-B574-FF1FF4E9CDC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139822B9-BDC3-49A4-93D7-702ED721603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72340045-8B6B-4FD9-A792-14CD08F8E6A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585579DB-88E4-46CB-AD3B-E2E41DC338FD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F24E0343-FC54-42C6-AABC-C824B22395A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B86093A-ECA5-447F-BB16-25E726B8BBF0}"/>
                </a:ext>
              </a:extLst>
            </p:cNvPr>
            <p:cNvSpPr txBox="1"/>
            <p:nvPr/>
          </p:nvSpPr>
          <p:spPr>
            <a:xfrm>
              <a:off x="4927938" y="1949574"/>
              <a:ext cx="2670145" cy="898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Sửa bài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198B92F-A566-47C5-833B-33B0B22B8C7B}"/>
              </a:ext>
            </a:extLst>
          </p:cNvPr>
          <p:cNvSpPr txBox="1"/>
          <p:nvPr/>
        </p:nvSpPr>
        <p:spPr>
          <a:xfrm>
            <a:off x="2123777" y="3748561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66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B276453-1F59-4D9B-8132-9C819CDD5CCA}"/>
              </a:ext>
            </a:extLst>
          </p:cNvPr>
          <p:cNvSpPr txBox="1"/>
          <p:nvPr/>
        </p:nvSpPr>
        <p:spPr>
          <a:xfrm>
            <a:off x="2123777" y="4801734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96A2917-E84A-4A4C-B98A-D67CA3ABC665}"/>
              </a:ext>
            </a:extLst>
          </p:cNvPr>
          <p:cNvSpPr txBox="1"/>
          <p:nvPr/>
        </p:nvSpPr>
        <p:spPr>
          <a:xfrm>
            <a:off x="2581289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614E3A6-63DA-4363-AB2C-1E1B1EB36B49}"/>
              </a:ext>
            </a:extLst>
          </p:cNvPr>
          <p:cNvSpPr txBox="1"/>
          <p:nvPr/>
        </p:nvSpPr>
        <p:spPr>
          <a:xfrm>
            <a:off x="2157924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C794D6F-0B61-4DF1-AF55-4BB321F77E85}"/>
              </a:ext>
            </a:extLst>
          </p:cNvPr>
          <p:cNvCxnSpPr/>
          <p:nvPr/>
        </p:nvCxnSpPr>
        <p:spPr>
          <a:xfrm>
            <a:off x="2029898" y="5826659"/>
            <a:ext cx="101946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Plus Sign 102">
            <a:extLst>
              <a:ext uri="{FF2B5EF4-FFF2-40B4-BE49-F238E27FC236}">
                <a16:creationId xmlns:a16="http://schemas.microsoft.com/office/drawing/2014/main" id="{E250CFEA-E72A-4731-A95B-D3B05D6D49C0}"/>
              </a:ext>
            </a:extLst>
          </p:cNvPr>
          <p:cNvSpPr/>
          <p:nvPr/>
        </p:nvSpPr>
        <p:spPr>
          <a:xfrm>
            <a:off x="1626300" y="453125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958CD9E-2B74-44AC-8F22-FE4EFE1BAF1C}"/>
              </a:ext>
            </a:extLst>
          </p:cNvPr>
          <p:cNvSpPr txBox="1"/>
          <p:nvPr/>
        </p:nvSpPr>
        <p:spPr>
          <a:xfrm>
            <a:off x="5716698" y="3748561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BFA2B10-B0C7-4161-8D80-25EE854645C3}"/>
              </a:ext>
            </a:extLst>
          </p:cNvPr>
          <p:cNvSpPr txBox="1"/>
          <p:nvPr/>
        </p:nvSpPr>
        <p:spPr>
          <a:xfrm>
            <a:off x="5716698" y="4801734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837DBF9-49A6-4ACC-9E67-75880EE588DB}"/>
              </a:ext>
            </a:extLst>
          </p:cNvPr>
          <p:cNvSpPr txBox="1"/>
          <p:nvPr/>
        </p:nvSpPr>
        <p:spPr>
          <a:xfrm>
            <a:off x="6174210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7E84716-91C8-4A9F-81E5-2E27DF1B4D46}"/>
              </a:ext>
            </a:extLst>
          </p:cNvPr>
          <p:cNvSpPr txBox="1"/>
          <p:nvPr/>
        </p:nvSpPr>
        <p:spPr>
          <a:xfrm>
            <a:off x="5750845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009D841-47F3-4C08-B1C7-5165B3508979}"/>
              </a:ext>
            </a:extLst>
          </p:cNvPr>
          <p:cNvCxnSpPr/>
          <p:nvPr/>
        </p:nvCxnSpPr>
        <p:spPr>
          <a:xfrm>
            <a:off x="5622819" y="5826659"/>
            <a:ext cx="101946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Plus Sign 108">
            <a:extLst>
              <a:ext uri="{FF2B5EF4-FFF2-40B4-BE49-F238E27FC236}">
                <a16:creationId xmlns:a16="http://schemas.microsoft.com/office/drawing/2014/main" id="{E5394B50-FCA4-4E9C-81AF-14D45B99EB48}"/>
              </a:ext>
            </a:extLst>
          </p:cNvPr>
          <p:cNvSpPr/>
          <p:nvPr/>
        </p:nvSpPr>
        <p:spPr>
          <a:xfrm>
            <a:off x="5219221" y="453125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B7C13C0-B046-4BE8-BC2E-1BCA467A34E0}"/>
              </a:ext>
            </a:extLst>
          </p:cNvPr>
          <p:cNvSpPr txBox="1"/>
          <p:nvPr/>
        </p:nvSpPr>
        <p:spPr>
          <a:xfrm>
            <a:off x="9211300" y="3748561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C050870-8D75-4320-8D1A-44B937E01D60}"/>
              </a:ext>
            </a:extLst>
          </p:cNvPr>
          <p:cNvSpPr txBox="1"/>
          <p:nvPr/>
        </p:nvSpPr>
        <p:spPr>
          <a:xfrm>
            <a:off x="9211300" y="4801734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DB9AA98-D9C3-4291-A5E1-2FB7C7818112}"/>
              </a:ext>
            </a:extLst>
          </p:cNvPr>
          <p:cNvSpPr txBox="1"/>
          <p:nvPr/>
        </p:nvSpPr>
        <p:spPr>
          <a:xfrm>
            <a:off x="9668812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6B3D5A0-6C5E-4AA1-A682-E9ACC490756C}"/>
              </a:ext>
            </a:extLst>
          </p:cNvPr>
          <p:cNvSpPr txBox="1"/>
          <p:nvPr/>
        </p:nvSpPr>
        <p:spPr>
          <a:xfrm>
            <a:off x="9245447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04A2048-27A3-4D66-8C8C-35B2F67779FE}"/>
              </a:ext>
            </a:extLst>
          </p:cNvPr>
          <p:cNvCxnSpPr/>
          <p:nvPr/>
        </p:nvCxnSpPr>
        <p:spPr>
          <a:xfrm>
            <a:off x="9117421" y="5826659"/>
            <a:ext cx="101946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Plus Sign 114">
            <a:extLst>
              <a:ext uri="{FF2B5EF4-FFF2-40B4-BE49-F238E27FC236}">
                <a16:creationId xmlns:a16="http://schemas.microsoft.com/office/drawing/2014/main" id="{9C7045E6-F950-4F1F-ADDD-84FD1781C974}"/>
              </a:ext>
            </a:extLst>
          </p:cNvPr>
          <p:cNvSpPr/>
          <p:nvPr/>
        </p:nvSpPr>
        <p:spPr>
          <a:xfrm>
            <a:off x="8713823" y="453125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6121" y="60918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93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157">
        <p:fade/>
      </p:transition>
    </mc:Choice>
    <mc:Fallback>
      <p:transition spd="med" advTm="17157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8" grpId="0"/>
          <p:bldP spid="99" grpId="0"/>
          <p:bldP spid="100" grpId="0"/>
          <p:bldP spid="101" grpId="0"/>
          <p:bldP spid="103" grpId="0" animBg="1"/>
          <p:bldP spid="104" grpId="0"/>
          <p:bldP spid="105" grpId="0"/>
          <p:bldP spid="106" grpId="0"/>
          <p:bldP spid="107" grpId="0"/>
          <p:bldP spid="109" grpId="0" animBg="1"/>
          <p:bldP spid="110" grpId="0"/>
          <p:bldP spid="111" grpId="0"/>
          <p:bldP spid="112" grpId="0"/>
          <p:bldP spid="113" grpId="0"/>
          <p:bldP spid="1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8" grpId="0"/>
          <p:bldP spid="99" grpId="0"/>
          <p:bldP spid="100" grpId="0"/>
          <p:bldP spid="101" grpId="0"/>
          <p:bldP spid="103" grpId="0" animBg="1"/>
          <p:bldP spid="104" grpId="0"/>
          <p:bldP spid="105" grpId="0"/>
          <p:bldP spid="106" grpId="0"/>
          <p:bldP spid="107" grpId="0"/>
          <p:bldP spid="109" grpId="0" animBg="1"/>
          <p:bldP spid="110" grpId="0"/>
          <p:bldP spid="111" grpId="0"/>
          <p:bldP spid="112" grpId="0"/>
          <p:bldP spid="113" grpId="0"/>
          <p:bldP spid="1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B3D85C6-C9A2-465A-BA2B-AF61E68FF583}"/>
              </a:ext>
            </a:extLst>
          </p:cNvPr>
          <p:cNvGrpSpPr/>
          <p:nvPr/>
        </p:nvGrpSpPr>
        <p:grpSpPr>
          <a:xfrm>
            <a:off x="457200" y="2254298"/>
            <a:ext cx="11353800" cy="5198537"/>
            <a:chOff x="457200" y="1828800"/>
            <a:chExt cx="11353800" cy="5198537"/>
          </a:xfrm>
        </p:grpSpPr>
        <p:sp>
          <p:nvSpPr>
            <p:cNvPr id="117" name="Rectangle: Top Corners Rounded 116">
              <a:extLst>
                <a:ext uri="{FF2B5EF4-FFF2-40B4-BE49-F238E27FC236}">
                  <a16:creationId xmlns:a16="http://schemas.microsoft.com/office/drawing/2014/main" id="{58A8B399-3BD5-4005-B5E8-3C775CA95F08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id="{DC4E7EE3-9E9D-4DAF-9A5A-05E9E101A97C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4290" y="622149"/>
                <a:ext cx="429604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52EA8FF-2622-4314-ADEE-451B7946C30E}"/>
              </a:ext>
            </a:extLst>
          </p:cNvPr>
          <p:cNvSpPr txBox="1"/>
          <p:nvPr/>
        </p:nvSpPr>
        <p:spPr>
          <a:xfrm>
            <a:off x="1769997" y="2901714"/>
            <a:ext cx="177933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68 + 7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54B999-A5AE-49EE-9150-C5E96A86765E}"/>
              </a:ext>
            </a:extLst>
          </p:cNvPr>
          <p:cNvSpPr txBox="1"/>
          <p:nvPr/>
        </p:nvSpPr>
        <p:spPr>
          <a:xfrm>
            <a:off x="5256123" y="2901714"/>
            <a:ext cx="177933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 + 6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7FA1F2-3965-47DC-AF49-C2049AB479F9}"/>
              </a:ext>
            </a:extLst>
          </p:cNvPr>
          <p:cNvSpPr txBox="1"/>
          <p:nvPr/>
        </p:nvSpPr>
        <p:spPr>
          <a:xfrm>
            <a:off x="8803526" y="2901713"/>
            <a:ext cx="177933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+ 84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148473-CCFC-4C9C-8D10-E1827AF4A0C0}"/>
              </a:ext>
            </a:extLst>
          </p:cNvPr>
          <p:cNvGrpSpPr/>
          <p:nvPr/>
        </p:nvGrpSpPr>
        <p:grpSpPr>
          <a:xfrm>
            <a:off x="7836819" y="446959"/>
            <a:ext cx="3435786" cy="1563461"/>
            <a:chOff x="3722255" y="1490091"/>
            <a:chExt cx="5046771" cy="2074467"/>
          </a:xfrm>
        </p:grpSpPr>
        <p:grpSp>
          <p:nvGrpSpPr>
            <p:cNvPr id="83" name="Graphic 7">
              <a:extLst>
                <a:ext uri="{FF2B5EF4-FFF2-40B4-BE49-F238E27FC236}">
                  <a16:creationId xmlns:a16="http://schemas.microsoft.com/office/drawing/2014/main" id="{1C331F13-7DFF-4FAA-8AD3-3BA72123677D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F77F7F9-6C03-4DBE-B426-F82D3C8828A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86" name="Graphic 7">
                <a:extLst>
                  <a:ext uri="{FF2B5EF4-FFF2-40B4-BE49-F238E27FC236}">
                    <a16:creationId xmlns:a16="http://schemas.microsoft.com/office/drawing/2014/main" id="{81980D03-23DA-4D69-9BA2-92CD46BD4C0B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7" name="Graphic 7">
                  <a:extLst>
                    <a:ext uri="{FF2B5EF4-FFF2-40B4-BE49-F238E27FC236}">
                      <a16:creationId xmlns:a16="http://schemas.microsoft.com/office/drawing/2014/main" id="{0E2DFEAF-5CF3-4EFF-A598-FD18506C71F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72CCD8CB-0EEA-48CC-9457-0488C90FDEA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E20EA36-5CE0-4064-9355-CE40BA6873F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" name="Graphic 7">
                  <a:extLst>
                    <a:ext uri="{FF2B5EF4-FFF2-40B4-BE49-F238E27FC236}">
                      <a16:creationId xmlns:a16="http://schemas.microsoft.com/office/drawing/2014/main" id="{D9115216-7E1E-4ABB-88BF-F504D502DE00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961CD382-67D5-4505-8094-043D7F75A1CF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4DCBD096-8D3C-4DF8-A5D2-5AF509D36A3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" name="Graphic 7">
                  <a:extLst>
                    <a:ext uri="{FF2B5EF4-FFF2-40B4-BE49-F238E27FC236}">
                      <a16:creationId xmlns:a16="http://schemas.microsoft.com/office/drawing/2014/main" id="{159762F5-0BCA-4B31-B574-FF1FF4E9CDC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139822B9-BDC3-49A4-93D7-702ED721603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72340045-8B6B-4FD9-A792-14CD08F8E6A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585579DB-88E4-46CB-AD3B-E2E41DC338FD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F24E0343-FC54-42C6-AABC-C824B22395A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B86093A-ECA5-447F-BB16-25E726B8BBF0}"/>
                </a:ext>
              </a:extLst>
            </p:cNvPr>
            <p:cNvSpPr txBox="1"/>
            <p:nvPr/>
          </p:nvSpPr>
          <p:spPr>
            <a:xfrm>
              <a:off x="4927938" y="1949574"/>
              <a:ext cx="2670145" cy="898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Sửa bài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198B92F-A566-47C5-833B-33B0B22B8C7B}"/>
              </a:ext>
            </a:extLst>
          </p:cNvPr>
          <p:cNvSpPr txBox="1"/>
          <p:nvPr/>
        </p:nvSpPr>
        <p:spPr>
          <a:xfrm>
            <a:off x="2123777" y="3748561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kumimoji="0" lang="en-US" sz="66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B276453-1F59-4D9B-8132-9C819CDD5CCA}"/>
              </a:ext>
            </a:extLst>
          </p:cNvPr>
          <p:cNvSpPr txBox="1"/>
          <p:nvPr/>
        </p:nvSpPr>
        <p:spPr>
          <a:xfrm>
            <a:off x="2591854" y="4801734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96A2917-E84A-4A4C-B98A-D67CA3ABC665}"/>
              </a:ext>
            </a:extLst>
          </p:cNvPr>
          <p:cNvSpPr txBox="1"/>
          <p:nvPr/>
        </p:nvSpPr>
        <p:spPr>
          <a:xfrm>
            <a:off x="2581289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614E3A6-63DA-4363-AB2C-1E1B1EB36B49}"/>
              </a:ext>
            </a:extLst>
          </p:cNvPr>
          <p:cNvSpPr txBox="1"/>
          <p:nvPr/>
        </p:nvSpPr>
        <p:spPr>
          <a:xfrm>
            <a:off x="2157924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C794D6F-0B61-4DF1-AF55-4BB321F77E85}"/>
              </a:ext>
            </a:extLst>
          </p:cNvPr>
          <p:cNvCxnSpPr/>
          <p:nvPr/>
        </p:nvCxnSpPr>
        <p:spPr>
          <a:xfrm>
            <a:off x="2029898" y="5826659"/>
            <a:ext cx="101946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Plus Sign 102">
            <a:extLst>
              <a:ext uri="{FF2B5EF4-FFF2-40B4-BE49-F238E27FC236}">
                <a16:creationId xmlns:a16="http://schemas.microsoft.com/office/drawing/2014/main" id="{E250CFEA-E72A-4731-A95B-D3B05D6D49C0}"/>
              </a:ext>
            </a:extLst>
          </p:cNvPr>
          <p:cNvSpPr/>
          <p:nvPr/>
        </p:nvSpPr>
        <p:spPr>
          <a:xfrm>
            <a:off x="1626300" y="453125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958CD9E-2B74-44AC-8F22-FE4EFE1BAF1C}"/>
              </a:ext>
            </a:extLst>
          </p:cNvPr>
          <p:cNvSpPr txBox="1"/>
          <p:nvPr/>
        </p:nvSpPr>
        <p:spPr>
          <a:xfrm>
            <a:off x="5716698" y="3748561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BFA2B10-B0C7-4161-8D80-25EE854645C3}"/>
              </a:ext>
            </a:extLst>
          </p:cNvPr>
          <p:cNvSpPr txBox="1"/>
          <p:nvPr/>
        </p:nvSpPr>
        <p:spPr>
          <a:xfrm>
            <a:off x="6184775" y="4801734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837DBF9-49A6-4ACC-9E67-75880EE588DB}"/>
              </a:ext>
            </a:extLst>
          </p:cNvPr>
          <p:cNvSpPr txBox="1"/>
          <p:nvPr/>
        </p:nvSpPr>
        <p:spPr>
          <a:xfrm>
            <a:off x="6174210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7E84716-91C8-4A9F-81E5-2E27DF1B4D46}"/>
              </a:ext>
            </a:extLst>
          </p:cNvPr>
          <p:cNvSpPr txBox="1"/>
          <p:nvPr/>
        </p:nvSpPr>
        <p:spPr>
          <a:xfrm>
            <a:off x="5750845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009D841-47F3-4C08-B1C7-5165B3508979}"/>
              </a:ext>
            </a:extLst>
          </p:cNvPr>
          <p:cNvCxnSpPr/>
          <p:nvPr/>
        </p:nvCxnSpPr>
        <p:spPr>
          <a:xfrm>
            <a:off x="5622819" y="5826659"/>
            <a:ext cx="101946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Plus Sign 108">
            <a:extLst>
              <a:ext uri="{FF2B5EF4-FFF2-40B4-BE49-F238E27FC236}">
                <a16:creationId xmlns:a16="http://schemas.microsoft.com/office/drawing/2014/main" id="{E5394B50-FCA4-4E9C-81AF-14D45B99EB48}"/>
              </a:ext>
            </a:extLst>
          </p:cNvPr>
          <p:cNvSpPr/>
          <p:nvPr/>
        </p:nvSpPr>
        <p:spPr>
          <a:xfrm>
            <a:off x="5219221" y="453125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B7C13C0-B046-4BE8-BC2E-1BCA467A34E0}"/>
              </a:ext>
            </a:extLst>
          </p:cNvPr>
          <p:cNvSpPr txBox="1"/>
          <p:nvPr/>
        </p:nvSpPr>
        <p:spPr>
          <a:xfrm>
            <a:off x="9679377" y="3748561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C050870-8D75-4320-8D1A-44B937E01D60}"/>
              </a:ext>
            </a:extLst>
          </p:cNvPr>
          <p:cNvSpPr txBox="1"/>
          <p:nvPr/>
        </p:nvSpPr>
        <p:spPr>
          <a:xfrm>
            <a:off x="9211300" y="4801734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DB9AA98-D9C3-4291-A5E1-2FB7C7818112}"/>
              </a:ext>
            </a:extLst>
          </p:cNvPr>
          <p:cNvSpPr txBox="1"/>
          <p:nvPr/>
        </p:nvSpPr>
        <p:spPr>
          <a:xfrm>
            <a:off x="9668812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6B3D5A0-6C5E-4AA1-A682-E9ACC490756C}"/>
              </a:ext>
            </a:extLst>
          </p:cNvPr>
          <p:cNvSpPr txBox="1"/>
          <p:nvPr/>
        </p:nvSpPr>
        <p:spPr>
          <a:xfrm>
            <a:off x="9245447" y="5817397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04A2048-27A3-4D66-8C8C-35B2F67779FE}"/>
              </a:ext>
            </a:extLst>
          </p:cNvPr>
          <p:cNvCxnSpPr/>
          <p:nvPr/>
        </p:nvCxnSpPr>
        <p:spPr>
          <a:xfrm>
            <a:off x="9117421" y="5826659"/>
            <a:ext cx="101946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Plus Sign 114">
            <a:extLst>
              <a:ext uri="{FF2B5EF4-FFF2-40B4-BE49-F238E27FC236}">
                <a16:creationId xmlns:a16="http://schemas.microsoft.com/office/drawing/2014/main" id="{9C7045E6-F950-4F1F-ADDD-84FD1781C974}"/>
              </a:ext>
            </a:extLst>
          </p:cNvPr>
          <p:cNvSpPr/>
          <p:nvPr/>
        </p:nvSpPr>
        <p:spPr>
          <a:xfrm>
            <a:off x="8713823" y="453125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687.43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34167" y="60204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96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37">
        <p:fade/>
      </p:transition>
    </mc:Choice>
    <mc:Fallback>
      <p:transition spd="med" advTm="19237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8" grpId="0"/>
          <p:bldP spid="99" grpId="0"/>
          <p:bldP spid="100" grpId="0"/>
          <p:bldP spid="101" grpId="0"/>
          <p:bldP spid="103" grpId="0" animBg="1"/>
          <p:bldP spid="104" grpId="0"/>
          <p:bldP spid="105" grpId="0"/>
          <p:bldP spid="106" grpId="0"/>
          <p:bldP spid="107" grpId="0"/>
          <p:bldP spid="109" grpId="0" animBg="1"/>
          <p:bldP spid="110" grpId="0"/>
          <p:bldP spid="111" grpId="0"/>
          <p:bldP spid="112" grpId="0"/>
          <p:bldP spid="113" grpId="0"/>
          <p:bldP spid="1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8" grpId="0"/>
          <p:bldP spid="99" grpId="0"/>
          <p:bldP spid="100" grpId="0"/>
          <p:bldP spid="101" grpId="0"/>
          <p:bldP spid="103" grpId="0" animBg="1"/>
          <p:bldP spid="104" grpId="0"/>
          <p:bldP spid="105" grpId="0"/>
          <p:bldP spid="106" grpId="0"/>
          <p:bldP spid="107" grpId="0"/>
          <p:bldP spid="109" grpId="0" animBg="1"/>
          <p:bldP spid="110" grpId="0"/>
          <p:bldP spid="111" grpId="0"/>
          <p:bldP spid="112" grpId="0"/>
          <p:bldP spid="113" grpId="0"/>
          <p:bldP spid="1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82"/>
            <a:ext cx="5440957" cy="7043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9067" y="2555403"/>
            <a:ext cx="6797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KHỞI ĐỘNG</a:t>
            </a:r>
            <a:endParaRPr lang="en-US" sz="8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61607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1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291">
        <p:circle/>
      </p:transition>
    </mc:Choice>
    <mc:Fallback xmlns="">
      <p:transition spd="slow" advTm="62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389" y="1387956"/>
            <a:ext cx="8520211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3353991" y="2602485"/>
            <a:ext cx="8851006" cy="987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111685" y="2587746"/>
            <a:ext cx="4004614" cy="42209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997" y="6061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 advTm="8109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0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3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337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40" y="1331461"/>
            <a:ext cx="9364132" cy="3023827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1461" y="1684975"/>
            <a:ext cx="9052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latin typeface="UTM Cooper Black" panose="02040603050506020204" pitchFamily="18" charset="0"/>
              </a:rPr>
              <a:t>TRÒ CHƠI</a:t>
            </a:r>
          </a:p>
          <a:p>
            <a:pPr algn="ctr"/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AI NHANH HƠN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3647"/>
            <a:ext cx="3344091" cy="390579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895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38">
        <p:circle/>
      </p:transition>
    </mc:Choice>
    <mc:Fallback xmlns="">
      <p:transition spd="slow" advTm="11338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355" y="-40005"/>
            <a:ext cx="12192000" cy="337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4525" y="239326"/>
            <a:ext cx="7254241" cy="1406594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3331" y="548909"/>
            <a:ext cx="2416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+ 8 = 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16233" y="1955503"/>
            <a:ext cx="3905795" cy="901337"/>
            <a:chOff x="3616233" y="1955503"/>
            <a:chExt cx="3905795" cy="901337"/>
          </a:xfrm>
        </p:grpSpPr>
        <p:sp>
          <p:nvSpPr>
            <p:cNvPr id="3" name="Oval 2"/>
            <p:cNvSpPr/>
            <p:nvPr/>
          </p:nvSpPr>
          <p:spPr>
            <a:xfrm>
              <a:off x="3616233" y="1955503"/>
              <a:ext cx="927463" cy="901337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661262" y="1955503"/>
              <a:ext cx="2860766" cy="8971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16233" y="3057195"/>
            <a:ext cx="3905795" cy="901337"/>
            <a:chOff x="3616233" y="3057195"/>
            <a:chExt cx="3905795" cy="901337"/>
          </a:xfrm>
        </p:grpSpPr>
        <p:sp>
          <p:nvSpPr>
            <p:cNvPr id="10" name="Oval 9"/>
            <p:cNvSpPr/>
            <p:nvPr/>
          </p:nvSpPr>
          <p:spPr>
            <a:xfrm>
              <a:off x="3616233" y="3057195"/>
              <a:ext cx="927463" cy="901337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661262" y="3057195"/>
              <a:ext cx="2860766" cy="8971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16233" y="4158887"/>
            <a:ext cx="3905795" cy="901337"/>
            <a:chOff x="3616233" y="4158887"/>
            <a:chExt cx="3905795" cy="901337"/>
          </a:xfrm>
        </p:grpSpPr>
        <p:sp>
          <p:nvSpPr>
            <p:cNvPr id="12" name="Oval 11"/>
            <p:cNvSpPr/>
            <p:nvPr/>
          </p:nvSpPr>
          <p:spPr>
            <a:xfrm>
              <a:off x="3616233" y="4158887"/>
              <a:ext cx="927463" cy="901337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661262" y="4158887"/>
              <a:ext cx="2860766" cy="8971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3334" r="20474" b="11569"/>
          <a:stretch/>
        </p:blipFill>
        <p:spPr>
          <a:xfrm>
            <a:off x="297801" y="1685925"/>
            <a:ext cx="2485740" cy="363911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8898078" y="2890821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898078" y="2902179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898078" y="2898076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898078" y="2883566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8898078" y="2883565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8898078" y="2890820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4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035">
        <p:circle/>
      </p:transition>
    </mc:Choice>
    <mc:Fallback xmlns="">
      <p:transition spd="slow" advTm="360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355" y="-40005"/>
            <a:ext cx="12192000" cy="337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4525" y="239326"/>
            <a:ext cx="7254241" cy="1406594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3331" y="548909"/>
            <a:ext cx="2416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23809" y="4423698"/>
            <a:ext cx="3905795" cy="901337"/>
            <a:chOff x="3616233" y="1955503"/>
            <a:chExt cx="3905795" cy="901337"/>
          </a:xfrm>
        </p:grpSpPr>
        <p:sp>
          <p:nvSpPr>
            <p:cNvPr id="3" name="Oval 2"/>
            <p:cNvSpPr/>
            <p:nvPr/>
          </p:nvSpPr>
          <p:spPr>
            <a:xfrm>
              <a:off x="3616233" y="1955503"/>
              <a:ext cx="927463" cy="901337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661262" y="1955503"/>
              <a:ext cx="2860766" cy="8971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23809" y="1867988"/>
            <a:ext cx="3905795" cy="901337"/>
            <a:chOff x="3616233" y="3057195"/>
            <a:chExt cx="3905795" cy="901337"/>
          </a:xfrm>
        </p:grpSpPr>
        <p:sp>
          <p:nvSpPr>
            <p:cNvPr id="10" name="Oval 9"/>
            <p:cNvSpPr/>
            <p:nvPr/>
          </p:nvSpPr>
          <p:spPr>
            <a:xfrm>
              <a:off x="3616233" y="3057195"/>
              <a:ext cx="927463" cy="901337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661262" y="3057195"/>
              <a:ext cx="2860766" cy="8971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723809" y="3190759"/>
            <a:ext cx="3905795" cy="901337"/>
            <a:chOff x="3616233" y="4158887"/>
            <a:chExt cx="3905795" cy="901337"/>
          </a:xfrm>
        </p:grpSpPr>
        <p:sp>
          <p:nvSpPr>
            <p:cNvPr id="12" name="Oval 11"/>
            <p:cNvSpPr/>
            <p:nvPr/>
          </p:nvSpPr>
          <p:spPr>
            <a:xfrm>
              <a:off x="3616233" y="4158887"/>
              <a:ext cx="927463" cy="901337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661262" y="4158887"/>
              <a:ext cx="2860766" cy="8971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8898078" y="2890821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898078" y="2902179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898078" y="2898076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898078" y="2883566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8898078" y="2883565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8898078" y="2890820"/>
            <a:ext cx="1183278" cy="1224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7059" r="15765" b="11765"/>
          <a:stretch/>
        </p:blipFill>
        <p:spPr>
          <a:xfrm>
            <a:off x="206442" y="1800225"/>
            <a:ext cx="2737846" cy="350918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87645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9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417">
        <p:circle/>
      </p:transition>
    </mc:Choice>
    <mc:Fallback xmlns="">
      <p:transition spd="slow" advTm="384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320801" y="1195855"/>
            <a:ext cx="9364132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-58876" y="1163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9158">
            <a:off x="87537" y="3329342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623362" y="426462"/>
            <a:ext cx="68688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Ba,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457" y="3928533"/>
            <a:ext cx="3349300" cy="33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724" y="3369148"/>
            <a:ext cx="3481599" cy="3481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64265" y="1906507"/>
            <a:ext cx="9930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Phép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cộng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có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nhớ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trong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phạm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vi 100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grpSp>
        <p:nvGrpSpPr>
          <p:cNvPr id="20" name="Graphic 41">
            <a:extLst>
              <a:ext uri="{FF2B5EF4-FFF2-40B4-BE49-F238E27FC236}">
                <a16:creationId xmlns:a16="http://schemas.microsoft.com/office/drawing/2014/main" id="{D8C08808-4624-4F82-8881-1CA9A2BE9203}"/>
              </a:ext>
            </a:extLst>
          </p:cNvPr>
          <p:cNvGrpSpPr/>
          <p:nvPr/>
        </p:nvGrpSpPr>
        <p:grpSpPr>
          <a:xfrm>
            <a:off x="4882727" y="4786533"/>
            <a:ext cx="2350137" cy="1138383"/>
            <a:chOff x="-2701029" y="3486253"/>
            <a:chExt cx="7161963" cy="3608930"/>
          </a:xfrm>
        </p:grpSpPr>
        <p:sp>
          <p:nvSpPr>
            <p:cNvPr id="21" name="Freeform: Shape 19">
              <a:extLst>
                <a:ext uri="{FF2B5EF4-FFF2-40B4-BE49-F238E27FC236}">
                  <a16:creationId xmlns:a16="http://schemas.microsoft.com/office/drawing/2014/main" id="{E722FB00-EBD5-481C-B498-F59C50E85331}"/>
                </a:ext>
              </a:extLst>
            </p:cNvPr>
            <p:cNvSpPr/>
            <p:nvPr/>
          </p:nvSpPr>
          <p:spPr>
            <a:xfrm>
              <a:off x="-2212594" y="369659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F6BCB4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3" name="Graphic 41">
              <a:extLst>
                <a:ext uri="{FF2B5EF4-FFF2-40B4-BE49-F238E27FC236}">
                  <a16:creationId xmlns:a16="http://schemas.microsoft.com/office/drawing/2014/main" id="{AC97B00A-1C29-4C1D-B977-526FE6B267C3}"/>
                </a:ext>
              </a:extLst>
            </p:cNvPr>
            <p:cNvGrpSpPr/>
            <p:nvPr/>
          </p:nvGrpSpPr>
          <p:grpSpPr>
            <a:xfrm>
              <a:off x="-2701029" y="3486253"/>
              <a:ext cx="7161963" cy="3608930"/>
              <a:chOff x="-2701029" y="3486253"/>
              <a:chExt cx="7161963" cy="3608930"/>
            </a:xfrm>
            <a:solidFill>
              <a:srgbClr val="000000"/>
            </a:solidFill>
          </p:grpSpPr>
          <p:grpSp>
            <p:nvGrpSpPr>
              <p:cNvPr id="24" name="Graphic 41">
                <a:extLst>
                  <a:ext uri="{FF2B5EF4-FFF2-40B4-BE49-F238E27FC236}">
                    <a16:creationId xmlns:a16="http://schemas.microsoft.com/office/drawing/2014/main" id="{A05C0D6C-9DDD-4611-9879-4CA222174B18}"/>
                  </a:ext>
                </a:extLst>
              </p:cNvPr>
              <p:cNvGrpSpPr/>
              <p:nvPr/>
            </p:nvGrpSpPr>
            <p:grpSpPr>
              <a:xfrm>
                <a:off x="-2534495" y="3486253"/>
                <a:ext cx="6995430" cy="3608930"/>
                <a:chOff x="-2534495" y="3486253"/>
                <a:chExt cx="6995430" cy="3608930"/>
              </a:xfrm>
              <a:solidFill>
                <a:srgbClr val="000000"/>
              </a:solidFill>
            </p:grpSpPr>
            <p:sp>
              <p:nvSpPr>
                <p:cNvPr id="33" name="Freeform: Shape 44">
                  <a:extLst>
                    <a:ext uri="{FF2B5EF4-FFF2-40B4-BE49-F238E27FC236}">
                      <a16:creationId xmlns:a16="http://schemas.microsoft.com/office/drawing/2014/main" id="{D7B2B004-C9C3-40D9-AE29-B58007E3B952}"/>
                    </a:ext>
                  </a:extLst>
                </p:cNvPr>
                <p:cNvSpPr/>
                <p:nvPr/>
              </p:nvSpPr>
              <p:spPr>
                <a:xfrm>
                  <a:off x="-1332708" y="348625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Freeform: Shape 45">
                  <a:extLst>
                    <a:ext uri="{FF2B5EF4-FFF2-40B4-BE49-F238E27FC236}">
                      <a16:creationId xmlns:a16="http://schemas.microsoft.com/office/drawing/2014/main" id="{EF8021A0-702E-48AB-821F-1DB3E7CF2E79}"/>
                    </a:ext>
                  </a:extLst>
                </p:cNvPr>
                <p:cNvSpPr/>
                <p:nvPr/>
              </p:nvSpPr>
              <p:spPr>
                <a:xfrm>
                  <a:off x="-2534495" y="491631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Graphic 41">
                <a:extLst>
                  <a:ext uri="{FF2B5EF4-FFF2-40B4-BE49-F238E27FC236}">
                    <a16:creationId xmlns:a16="http://schemas.microsoft.com/office/drawing/2014/main" id="{D36F057F-F1D2-423B-A156-BA44B92F7F7C}"/>
                  </a:ext>
                </a:extLst>
              </p:cNvPr>
              <p:cNvGrpSpPr/>
              <p:nvPr/>
            </p:nvGrpSpPr>
            <p:grpSpPr>
              <a:xfrm>
                <a:off x="-2136416" y="3550098"/>
                <a:ext cx="6469430" cy="3477568"/>
                <a:chOff x="-2136416" y="3550098"/>
                <a:chExt cx="6469430" cy="3477568"/>
              </a:xfrm>
              <a:solidFill>
                <a:srgbClr val="000000"/>
              </a:solidFill>
            </p:grpSpPr>
            <p:sp>
              <p:nvSpPr>
                <p:cNvPr id="31" name="Freeform: Shape 47">
                  <a:extLst>
                    <a:ext uri="{FF2B5EF4-FFF2-40B4-BE49-F238E27FC236}">
                      <a16:creationId xmlns:a16="http://schemas.microsoft.com/office/drawing/2014/main" id="{BA3503AA-FE16-44BE-A38D-7361291DEB5F}"/>
                    </a:ext>
                  </a:extLst>
                </p:cNvPr>
                <p:cNvSpPr/>
                <p:nvPr/>
              </p:nvSpPr>
              <p:spPr>
                <a:xfrm>
                  <a:off x="-2136416" y="355009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Freeform: Shape 48">
                  <a:extLst>
                    <a:ext uri="{FF2B5EF4-FFF2-40B4-BE49-F238E27FC236}">
                      <a16:creationId xmlns:a16="http://schemas.microsoft.com/office/drawing/2014/main" id="{FCB667F9-B5A1-4EDD-B24C-CAD04B95B3EF}"/>
                    </a:ext>
                  </a:extLst>
                </p:cNvPr>
                <p:cNvSpPr/>
                <p:nvPr/>
              </p:nvSpPr>
              <p:spPr>
                <a:xfrm>
                  <a:off x="3707322" y="632423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" name="Graphic 41">
                <a:extLst>
                  <a:ext uri="{FF2B5EF4-FFF2-40B4-BE49-F238E27FC236}">
                    <a16:creationId xmlns:a16="http://schemas.microsoft.com/office/drawing/2014/main" id="{329A7119-8A45-43E4-8EF4-232BE191D28B}"/>
                  </a:ext>
                </a:extLst>
              </p:cNvPr>
              <p:cNvGrpSpPr/>
              <p:nvPr/>
            </p:nvGrpSpPr>
            <p:grpSpPr>
              <a:xfrm>
                <a:off x="-2701029" y="3744761"/>
                <a:ext cx="440366" cy="1012027"/>
                <a:chOff x="-2701029" y="3744761"/>
                <a:chExt cx="440366" cy="1012027"/>
              </a:xfrm>
              <a:solidFill>
                <a:srgbClr val="000000"/>
              </a:solidFill>
            </p:grpSpPr>
            <p:sp>
              <p:nvSpPr>
                <p:cNvPr id="27" name="Freeform: Shape 50">
                  <a:extLst>
                    <a:ext uri="{FF2B5EF4-FFF2-40B4-BE49-F238E27FC236}">
                      <a16:creationId xmlns:a16="http://schemas.microsoft.com/office/drawing/2014/main" id="{3FED3E3D-B5DA-4AB9-9E37-F724D122FC6B}"/>
                    </a:ext>
                  </a:extLst>
                </p:cNvPr>
                <p:cNvSpPr/>
                <p:nvPr/>
              </p:nvSpPr>
              <p:spPr>
                <a:xfrm>
                  <a:off x="-2601900" y="374476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Freeform: Shape 51">
                  <a:extLst>
                    <a:ext uri="{FF2B5EF4-FFF2-40B4-BE49-F238E27FC236}">
                      <a16:creationId xmlns:a16="http://schemas.microsoft.com/office/drawing/2014/main" id="{9713A645-53CD-4548-B6C1-3D5FFD30FA54}"/>
                    </a:ext>
                  </a:extLst>
                </p:cNvPr>
                <p:cNvSpPr/>
                <p:nvPr/>
              </p:nvSpPr>
              <p:spPr>
                <a:xfrm>
                  <a:off x="-2645891" y="406500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Freeform: Shape 52">
                  <a:extLst>
                    <a:ext uri="{FF2B5EF4-FFF2-40B4-BE49-F238E27FC236}">
                      <a16:creationId xmlns:a16="http://schemas.microsoft.com/office/drawing/2014/main" id="{78B54FA9-DA60-4292-849A-E7F67D35A721}"/>
                    </a:ext>
                  </a:extLst>
                </p:cNvPr>
                <p:cNvSpPr/>
                <p:nvPr/>
              </p:nvSpPr>
              <p:spPr>
                <a:xfrm>
                  <a:off x="-2668948" y="438692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Freeform: Shape 53">
                  <a:extLst>
                    <a:ext uri="{FF2B5EF4-FFF2-40B4-BE49-F238E27FC236}">
                      <a16:creationId xmlns:a16="http://schemas.microsoft.com/office/drawing/2014/main" id="{A65F3BED-2B9D-472D-BC85-51A1A578F6E9}"/>
                    </a:ext>
                  </a:extLst>
                </p:cNvPr>
                <p:cNvSpPr/>
                <p:nvPr/>
              </p:nvSpPr>
              <p:spPr>
                <a:xfrm>
                  <a:off x="-2701029" y="465096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9125A36-2345-42B0-A648-BEB3B4292DD1}"/>
              </a:ext>
            </a:extLst>
          </p:cNvPr>
          <p:cNvSpPr txBox="1"/>
          <p:nvPr/>
        </p:nvSpPr>
        <p:spPr>
          <a:xfrm>
            <a:off x="5507594" y="5064400"/>
            <a:ext cx="122213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86.56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60698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7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684">
        <p:circle/>
      </p:transition>
    </mc:Choice>
    <mc:Fallback xmlns="">
      <p:transition spd="slow" advTm="24684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871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361">
            <a:off x="10691500" y="-452074"/>
            <a:ext cx="1390224" cy="22620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72" y="2844289"/>
            <a:ext cx="3532625" cy="4115367"/>
          </a:xfrm>
          <a:prstGeom prst="rect">
            <a:avLst/>
          </a:prstGeom>
        </p:spPr>
      </p:pic>
      <p:grpSp>
        <p:nvGrpSpPr>
          <p:cNvPr id="17" name="Graphic 41">
            <a:extLst>
              <a:ext uri="{FF2B5EF4-FFF2-40B4-BE49-F238E27FC236}">
                <a16:creationId xmlns:a16="http://schemas.microsoft.com/office/drawing/2014/main" id="{D8C08808-4624-4F82-8881-1CA9A2BE9203}"/>
              </a:ext>
            </a:extLst>
          </p:cNvPr>
          <p:cNvGrpSpPr/>
          <p:nvPr/>
        </p:nvGrpSpPr>
        <p:grpSpPr>
          <a:xfrm>
            <a:off x="1017986" y="2069582"/>
            <a:ext cx="6882901" cy="3013824"/>
            <a:chOff x="-2701029" y="3486253"/>
            <a:chExt cx="7161963" cy="360893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22FB00-EBD5-481C-B498-F59C50E85331}"/>
                </a:ext>
              </a:extLst>
            </p:cNvPr>
            <p:cNvSpPr/>
            <p:nvPr/>
          </p:nvSpPr>
          <p:spPr>
            <a:xfrm>
              <a:off x="-2212594" y="369659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F6BCB4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43" name="Graphic 41">
              <a:extLst>
                <a:ext uri="{FF2B5EF4-FFF2-40B4-BE49-F238E27FC236}">
                  <a16:creationId xmlns:a16="http://schemas.microsoft.com/office/drawing/2014/main" id="{AC97B00A-1C29-4C1D-B977-526FE6B267C3}"/>
                </a:ext>
              </a:extLst>
            </p:cNvPr>
            <p:cNvGrpSpPr/>
            <p:nvPr/>
          </p:nvGrpSpPr>
          <p:grpSpPr>
            <a:xfrm>
              <a:off x="-2701029" y="3486253"/>
              <a:ext cx="7161963" cy="3608930"/>
              <a:chOff x="-2701029" y="3486253"/>
              <a:chExt cx="7161963" cy="3608930"/>
            </a:xfrm>
            <a:solidFill>
              <a:srgbClr val="000000"/>
            </a:solidFill>
          </p:grpSpPr>
          <p:grpSp>
            <p:nvGrpSpPr>
              <p:cNvPr id="44" name="Graphic 41">
                <a:extLst>
                  <a:ext uri="{FF2B5EF4-FFF2-40B4-BE49-F238E27FC236}">
                    <a16:creationId xmlns:a16="http://schemas.microsoft.com/office/drawing/2014/main" id="{A05C0D6C-9DDD-4611-9879-4CA222174B18}"/>
                  </a:ext>
                </a:extLst>
              </p:cNvPr>
              <p:cNvGrpSpPr/>
              <p:nvPr/>
            </p:nvGrpSpPr>
            <p:grpSpPr>
              <a:xfrm>
                <a:off x="-2534495" y="3486253"/>
                <a:ext cx="6995430" cy="3608930"/>
                <a:chOff x="-2534495" y="3486253"/>
                <a:chExt cx="6995430" cy="3608930"/>
              </a:xfrm>
              <a:solidFill>
                <a:srgbClr val="000000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7B2B004-C9C3-40D9-AE29-B58007E3B952}"/>
                    </a:ext>
                  </a:extLst>
                </p:cNvPr>
                <p:cNvSpPr/>
                <p:nvPr/>
              </p:nvSpPr>
              <p:spPr>
                <a:xfrm>
                  <a:off x="-1332708" y="348625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EF8021A0-702E-48AB-821F-1DB3E7CF2E79}"/>
                    </a:ext>
                  </a:extLst>
                </p:cNvPr>
                <p:cNvSpPr/>
                <p:nvPr/>
              </p:nvSpPr>
              <p:spPr>
                <a:xfrm>
                  <a:off x="-2534495" y="491631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aphic 41">
                <a:extLst>
                  <a:ext uri="{FF2B5EF4-FFF2-40B4-BE49-F238E27FC236}">
                    <a16:creationId xmlns:a16="http://schemas.microsoft.com/office/drawing/2014/main" id="{D36F057F-F1D2-423B-A156-BA44B92F7F7C}"/>
                  </a:ext>
                </a:extLst>
              </p:cNvPr>
              <p:cNvGrpSpPr/>
              <p:nvPr/>
            </p:nvGrpSpPr>
            <p:grpSpPr>
              <a:xfrm>
                <a:off x="-2136416" y="3550098"/>
                <a:ext cx="6469430" cy="3477568"/>
                <a:chOff x="-2136416" y="3550098"/>
                <a:chExt cx="6469430" cy="3477568"/>
              </a:xfrm>
              <a:solidFill>
                <a:srgbClr val="000000"/>
              </a:solidFill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A3503AA-FE16-44BE-A38D-7361291DEB5F}"/>
                    </a:ext>
                  </a:extLst>
                </p:cNvPr>
                <p:cNvSpPr/>
                <p:nvPr/>
              </p:nvSpPr>
              <p:spPr>
                <a:xfrm>
                  <a:off x="-2136416" y="355009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CB667F9-B5A1-4EDD-B24C-CAD04B95B3EF}"/>
                    </a:ext>
                  </a:extLst>
                </p:cNvPr>
                <p:cNvSpPr/>
                <p:nvPr/>
              </p:nvSpPr>
              <p:spPr>
                <a:xfrm>
                  <a:off x="3707322" y="632423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aphic 41">
                <a:extLst>
                  <a:ext uri="{FF2B5EF4-FFF2-40B4-BE49-F238E27FC236}">
                    <a16:creationId xmlns:a16="http://schemas.microsoft.com/office/drawing/2014/main" id="{329A7119-8A45-43E4-8EF4-232BE191D28B}"/>
                  </a:ext>
                </a:extLst>
              </p:cNvPr>
              <p:cNvGrpSpPr/>
              <p:nvPr/>
            </p:nvGrpSpPr>
            <p:grpSpPr>
              <a:xfrm>
                <a:off x="-2701029" y="3744761"/>
                <a:ext cx="440366" cy="1012027"/>
                <a:chOff x="-2701029" y="3744761"/>
                <a:chExt cx="440366" cy="1012027"/>
              </a:xfrm>
              <a:solidFill>
                <a:srgbClr val="000000"/>
              </a:solidFill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FED3E3D-B5DA-4AB9-9E37-F724D122FC6B}"/>
                    </a:ext>
                  </a:extLst>
                </p:cNvPr>
                <p:cNvSpPr/>
                <p:nvPr/>
              </p:nvSpPr>
              <p:spPr>
                <a:xfrm>
                  <a:off x="-2601900" y="374476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713A645-53CD-4548-B6C1-3D5FFD30FA54}"/>
                    </a:ext>
                  </a:extLst>
                </p:cNvPr>
                <p:cNvSpPr/>
                <p:nvPr/>
              </p:nvSpPr>
              <p:spPr>
                <a:xfrm>
                  <a:off x="-2645891" y="406500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8B54FA9-DA60-4292-849A-E7F67D35A721}"/>
                    </a:ext>
                  </a:extLst>
                </p:cNvPr>
                <p:cNvSpPr/>
                <p:nvPr/>
              </p:nvSpPr>
              <p:spPr>
                <a:xfrm>
                  <a:off x="-2668948" y="438692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A65F3BED-2B9D-472D-BC85-51A1A578F6E9}"/>
                    </a:ext>
                  </a:extLst>
                </p:cNvPr>
                <p:cNvSpPr/>
                <p:nvPr/>
              </p:nvSpPr>
              <p:spPr>
                <a:xfrm>
                  <a:off x="-2701029" y="465096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1718056" y="2719629"/>
            <a:ext cx="67977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Cùng</a:t>
            </a:r>
            <a:r>
              <a:rPr lang="en-US" sz="8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88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</a:rPr>
              <a:t>học</a:t>
            </a:r>
            <a:endParaRPr lang="en-US" sz="8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390">
        <p:circle/>
      </p:transition>
    </mc:Choice>
    <mc:Fallback xmlns="">
      <p:transition spd="slow" advTm="6390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336053" y="170824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3968821" y="618498"/>
            <a:ext cx="424795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+ 5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23" y="2403096"/>
            <a:ext cx="3352577" cy="4324699"/>
          </a:xfrm>
          <a:prstGeom prst="rect">
            <a:avLst/>
          </a:prstGeom>
        </p:spPr>
      </p:pic>
      <p:sp>
        <p:nvSpPr>
          <p:cNvPr id="36" name="Rectangle: Rounded Corners 27">
            <a:extLst>
              <a:ext uri="{FF2B5EF4-FFF2-40B4-BE49-F238E27FC236}">
                <a16:creationId xmlns:a16="http://schemas.microsoft.com/office/drawing/2014/main" id="{4C3AE2A9-9791-41D1-8014-DF30BC6909F0}"/>
              </a:ext>
            </a:extLst>
          </p:cNvPr>
          <p:cNvSpPr/>
          <p:nvPr/>
        </p:nvSpPr>
        <p:spPr>
          <a:xfrm>
            <a:off x="2069494" y="3113214"/>
            <a:ext cx="2639359" cy="961945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207">
            <a:extLst>
              <a:ext uri="{FF2B5EF4-FFF2-40B4-BE49-F238E27FC236}">
                <a16:creationId xmlns:a16="http://schemas.microsoft.com/office/drawing/2014/main" id="{6D1F5226-52E8-42BC-9364-C4FD69E4AB67}"/>
              </a:ext>
            </a:extLst>
          </p:cNvPr>
          <p:cNvSpPr/>
          <p:nvPr/>
        </p:nvSpPr>
        <p:spPr>
          <a:xfrm>
            <a:off x="5752030" y="4444904"/>
            <a:ext cx="2639359" cy="994419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4224" y="2647924"/>
            <a:ext cx="948476" cy="930580"/>
            <a:chOff x="1754224" y="2647924"/>
            <a:chExt cx="948476" cy="93058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449169" y="4011533"/>
            <a:ext cx="948476" cy="930580"/>
            <a:chOff x="1754224" y="2647924"/>
            <a:chExt cx="948476" cy="93058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57.3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0176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3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788">
        <p:fade/>
      </p:transition>
    </mc:Choice>
    <mc:Fallback xmlns="">
      <p:transition spd="med" advTm="2678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9" grpId="0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9" grpId="0"/>
          <p:bldP spid="36" grpId="0" animBg="1"/>
          <p:bldP spid="3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336053" y="0"/>
            <a:ext cx="5164760" cy="1755658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080269" y="261119"/>
            <a:ext cx="424795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+ 5 = ?</a:t>
            </a:r>
          </a:p>
        </p:txBody>
      </p:sp>
      <p:sp>
        <p:nvSpPr>
          <p:cNvPr id="36" name="Rectangle: Rounded Corners 27">
            <a:extLst>
              <a:ext uri="{FF2B5EF4-FFF2-40B4-BE49-F238E27FC236}">
                <a16:creationId xmlns:a16="http://schemas.microsoft.com/office/drawing/2014/main" id="{4C3AE2A9-9791-41D1-8014-DF30BC6909F0}"/>
              </a:ext>
            </a:extLst>
          </p:cNvPr>
          <p:cNvSpPr/>
          <p:nvPr/>
        </p:nvSpPr>
        <p:spPr>
          <a:xfrm>
            <a:off x="638094" y="363500"/>
            <a:ext cx="2639359" cy="961945"/>
          </a:xfrm>
          <a:prstGeom prst="roundRect">
            <a:avLst>
              <a:gd name="adj" fmla="val 37824"/>
            </a:avLst>
          </a:prstGeom>
          <a:solidFill>
            <a:srgbClr val="FF99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3856" y="95067"/>
            <a:ext cx="948476" cy="930580"/>
            <a:chOff x="1754224" y="2647924"/>
            <a:chExt cx="948476" cy="93058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39B773A-CB18-45A7-9DD0-E5216E6E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4224" y="2647924"/>
              <a:ext cx="948476" cy="9305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069494" y="2727259"/>
              <a:ext cx="307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E37A75-B001-4720-AC06-BD7B68C33E17}"/>
              </a:ext>
            </a:extLst>
          </p:cNvPr>
          <p:cNvGrpSpPr/>
          <p:nvPr/>
        </p:nvGrpSpPr>
        <p:grpSpPr>
          <a:xfrm>
            <a:off x="3416730" y="1982934"/>
            <a:ext cx="666968" cy="3637315"/>
            <a:chOff x="1728994" y="1979309"/>
            <a:chExt cx="691662" cy="3771987"/>
          </a:xfrm>
        </p:grpSpPr>
        <p:sp>
          <p:nvSpPr>
            <p:cNvPr id="59" name="Rectangle: Rounded Corners 184">
              <a:extLst>
                <a:ext uri="{FF2B5EF4-FFF2-40B4-BE49-F238E27FC236}">
                  <a16:creationId xmlns:a16="http://schemas.microsoft.com/office/drawing/2014/main" id="{888AF9C3-C16C-461B-9AA1-A30FE33F766E}"/>
                </a:ext>
              </a:extLst>
            </p:cNvPr>
            <p:cNvSpPr/>
            <p:nvPr/>
          </p:nvSpPr>
          <p:spPr>
            <a:xfrm>
              <a:off x="1728994" y="1979309"/>
              <a:ext cx="691662" cy="3771987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327B1-A40E-48DE-BC33-B1A8F12D3A46}"/>
                </a:ext>
              </a:extLst>
            </p:cNvPr>
            <p:cNvGrpSpPr/>
            <p:nvPr/>
          </p:nvGrpSpPr>
          <p:grpSpPr>
            <a:xfrm>
              <a:off x="1843335" y="2116217"/>
              <a:ext cx="462979" cy="3498170"/>
              <a:chOff x="914393" y="1462784"/>
              <a:chExt cx="555634" cy="4198243"/>
            </a:xfrm>
          </p:grpSpPr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A02AF8A7-CD7A-4A1C-9BC1-B05B2A9CF0C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762E41D9-0617-449C-AB6F-25C4C87082C1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FC209A27-1066-4E3B-95BE-75F7C5912823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C42C2D0F-CE98-4041-AB70-6B10EBF6C06F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CE93E7D6-AC52-4FD5-A1ED-E7DD6A3CE5E0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6607659E-3283-4A90-B646-99AEACC2BA4C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322FCA2B-4265-4245-89B9-BDA42D2737DD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C2E7E61E-8DF4-4A07-A232-A87E0C2A83DA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E61D704C-3E75-4219-8328-A05872C692A6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43BFCA5D-C679-4949-B875-8002AD10277F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A19FB5-B464-4FD6-A364-DE56C31FE85A}"/>
              </a:ext>
            </a:extLst>
          </p:cNvPr>
          <p:cNvGrpSpPr/>
          <p:nvPr/>
        </p:nvGrpSpPr>
        <p:grpSpPr>
          <a:xfrm>
            <a:off x="4292639" y="1951816"/>
            <a:ext cx="666968" cy="3637315"/>
            <a:chOff x="1728994" y="1979309"/>
            <a:chExt cx="691662" cy="3771987"/>
          </a:xfrm>
        </p:grpSpPr>
        <p:sp>
          <p:nvSpPr>
            <p:cNvPr id="44" name="Rectangle: Rounded Corners 172">
              <a:extLst>
                <a:ext uri="{FF2B5EF4-FFF2-40B4-BE49-F238E27FC236}">
                  <a16:creationId xmlns:a16="http://schemas.microsoft.com/office/drawing/2014/main" id="{C211EFC6-E743-4D83-9582-FFE8670F46E6}"/>
                </a:ext>
              </a:extLst>
            </p:cNvPr>
            <p:cNvSpPr/>
            <p:nvPr/>
          </p:nvSpPr>
          <p:spPr>
            <a:xfrm>
              <a:off x="1728994" y="1979309"/>
              <a:ext cx="691662" cy="3771987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B9749F-5448-49BA-8CC3-CD1131D387A3}"/>
                </a:ext>
              </a:extLst>
            </p:cNvPr>
            <p:cNvGrpSpPr/>
            <p:nvPr/>
          </p:nvGrpSpPr>
          <p:grpSpPr>
            <a:xfrm>
              <a:off x="1843335" y="2116217"/>
              <a:ext cx="462979" cy="3498170"/>
              <a:chOff x="914393" y="1462784"/>
              <a:chExt cx="555634" cy="4198243"/>
            </a:xfrm>
          </p:grpSpPr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3CA61FD4-ABC6-432F-A1C9-B83100435CBE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109A85B0-5902-449A-B771-B346DC00F190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7063E927-8859-4393-B333-41EBFCFA2A6C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16138961-6002-4F3B-83A9-3F2533C16777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4331925A-38D1-4D30-835C-75A2C76EC9EC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35549336-BF91-4B72-B98E-61E4ADABF167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EF55EEF3-0627-4122-B060-DF0D39E3AECC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F751DED3-C47B-49C8-B3FC-3958B5B2A0BE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1E5E9EA4-58C4-4B67-B414-FFAF547FDA35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5452793D-A713-406A-8DC1-BCB2C4FDD2E1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EF847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483466-12F4-4A50-832F-290489CFCE1B}"/>
              </a:ext>
            </a:extLst>
          </p:cNvPr>
          <p:cNvGrpSpPr/>
          <p:nvPr/>
        </p:nvGrpSpPr>
        <p:grpSpPr>
          <a:xfrm>
            <a:off x="5167368" y="2365586"/>
            <a:ext cx="446449" cy="3049282"/>
            <a:chOff x="5993694" y="2511175"/>
            <a:chExt cx="446449" cy="3049282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7171CF3-D390-4253-99FD-F76B4755A554}"/>
                </a:ext>
              </a:extLst>
            </p:cNvPr>
            <p:cNvSpPr/>
            <p:nvPr/>
          </p:nvSpPr>
          <p:spPr>
            <a:xfrm>
              <a:off x="5993699" y="5114013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B34CDF37-0F2A-40B1-9C93-15F6FEBE0655}"/>
                </a:ext>
              </a:extLst>
            </p:cNvPr>
            <p:cNvSpPr/>
            <p:nvPr/>
          </p:nvSpPr>
          <p:spPr>
            <a:xfrm>
              <a:off x="5993698" y="4790021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FF4946F0-C2BF-40DB-860B-0A3C9F4A9E6F}"/>
                </a:ext>
              </a:extLst>
            </p:cNvPr>
            <p:cNvSpPr/>
            <p:nvPr/>
          </p:nvSpPr>
          <p:spPr>
            <a:xfrm>
              <a:off x="5993698" y="4466030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876CB39A-3938-4263-B43F-E3776E1E47F9}"/>
                </a:ext>
              </a:extLst>
            </p:cNvPr>
            <p:cNvSpPr/>
            <p:nvPr/>
          </p:nvSpPr>
          <p:spPr>
            <a:xfrm>
              <a:off x="5993697" y="4142038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6A6187C-3A6F-4925-95EC-B7E95388CA22}"/>
                </a:ext>
              </a:extLst>
            </p:cNvPr>
            <p:cNvSpPr/>
            <p:nvPr/>
          </p:nvSpPr>
          <p:spPr>
            <a:xfrm>
              <a:off x="5993696" y="3818046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85727C85-E506-464B-BB47-28D67FA348C3}"/>
                </a:ext>
              </a:extLst>
            </p:cNvPr>
            <p:cNvSpPr/>
            <p:nvPr/>
          </p:nvSpPr>
          <p:spPr>
            <a:xfrm>
              <a:off x="5993695" y="3475071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B806B124-F41A-48BC-8EC9-FEB76EF13132}"/>
                </a:ext>
              </a:extLst>
            </p:cNvPr>
            <p:cNvSpPr/>
            <p:nvPr/>
          </p:nvSpPr>
          <p:spPr>
            <a:xfrm>
              <a:off x="5993695" y="3151079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A0CF1A21-864D-486F-8592-7F56EDDDD2D1}"/>
                </a:ext>
              </a:extLst>
            </p:cNvPr>
            <p:cNvSpPr/>
            <p:nvPr/>
          </p:nvSpPr>
          <p:spPr>
            <a:xfrm>
              <a:off x="5993695" y="2827088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1CBAFE00-5E1D-48AF-A6FE-3A27CD6C4EDD}"/>
                </a:ext>
              </a:extLst>
            </p:cNvPr>
            <p:cNvSpPr/>
            <p:nvPr/>
          </p:nvSpPr>
          <p:spPr>
            <a:xfrm>
              <a:off x="5993694" y="2511175"/>
              <a:ext cx="446444" cy="446444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Left Brace 6"/>
          <p:cNvSpPr/>
          <p:nvPr/>
        </p:nvSpPr>
        <p:spPr>
          <a:xfrm rot="16200000">
            <a:off x="4335760" y="4465031"/>
            <a:ext cx="461614" cy="2318056"/>
          </a:xfrm>
          <a:prstGeom prst="leftBrace">
            <a:avLst>
              <a:gd name="adj1" fmla="val 833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40080" y="5913122"/>
            <a:ext cx="65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3EDBA9C-2D98-4382-9501-A7C4E16B0076}"/>
              </a:ext>
            </a:extLst>
          </p:cNvPr>
          <p:cNvGrpSpPr/>
          <p:nvPr/>
        </p:nvGrpSpPr>
        <p:grpSpPr>
          <a:xfrm>
            <a:off x="7958326" y="3929195"/>
            <a:ext cx="450239" cy="1430473"/>
            <a:chOff x="9760105" y="4216252"/>
            <a:chExt cx="450239" cy="1430473"/>
          </a:xfrm>
        </p:grpSpPr>
        <p:sp>
          <p:nvSpPr>
            <p:cNvPr id="146" name="Cube 145">
              <a:extLst>
                <a:ext uri="{FF2B5EF4-FFF2-40B4-BE49-F238E27FC236}">
                  <a16:creationId xmlns:a16="http://schemas.microsoft.com/office/drawing/2014/main" id="{6CD5EAB6-6F52-4D87-A7C2-24E186612E21}"/>
                </a:ext>
              </a:extLst>
            </p:cNvPr>
            <p:cNvSpPr/>
            <p:nvPr/>
          </p:nvSpPr>
          <p:spPr>
            <a:xfrm>
              <a:off x="9760106" y="5196487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0D3E4A3F-085A-4023-80C9-140C7DDC5D2C}"/>
                </a:ext>
              </a:extLst>
            </p:cNvPr>
            <p:cNvSpPr/>
            <p:nvPr/>
          </p:nvSpPr>
          <p:spPr>
            <a:xfrm>
              <a:off x="9760106" y="4869742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07D26109-B4A9-4E0B-B334-29BAF8079965}"/>
                </a:ext>
              </a:extLst>
            </p:cNvPr>
            <p:cNvSpPr/>
            <p:nvPr/>
          </p:nvSpPr>
          <p:spPr>
            <a:xfrm>
              <a:off x="9760106" y="4542997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16B1A9AD-0FFC-4484-93A0-354B40387BD6}"/>
                </a:ext>
              </a:extLst>
            </p:cNvPr>
            <p:cNvSpPr/>
            <p:nvPr/>
          </p:nvSpPr>
          <p:spPr>
            <a:xfrm>
              <a:off x="9760105" y="4216252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50" name="Left Brace 149"/>
          <p:cNvSpPr/>
          <p:nvPr/>
        </p:nvSpPr>
        <p:spPr>
          <a:xfrm rot="16200000">
            <a:off x="8016565" y="5216600"/>
            <a:ext cx="332789" cy="729326"/>
          </a:xfrm>
          <a:prstGeom prst="leftBrace">
            <a:avLst>
              <a:gd name="adj1" fmla="val 8333"/>
              <a:gd name="adj2" fmla="val 4641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7956113" y="5831790"/>
            <a:ext cx="37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Cube 151">
            <a:extLst>
              <a:ext uri="{FF2B5EF4-FFF2-40B4-BE49-F238E27FC236}">
                <a16:creationId xmlns:a16="http://schemas.microsoft.com/office/drawing/2014/main" id="{A51D1265-AA1D-4E08-B195-86BCC28A33F9}"/>
              </a:ext>
            </a:extLst>
          </p:cNvPr>
          <p:cNvSpPr/>
          <p:nvPr/>
        </p:nvSpPr>
        <p:spPr>
          <a:xfrm>
            <a:off x="7957356" y="3614730"/>
            <a:ext cx="450238" cy="450238"/>
          </a:xfrm>
          <a:prstGeom prst="cube">
            <a:avLst/>
          </a:prstGeom>
          <a:solidFill>
            <a:srgbClr val="EF84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3" name="Plus Sign 150">
            <a:extLst>
              <a:ext uri="{FF2B5EF4-FFF2-40B4-BE49-F238E27FC236}">
                <a16:creationId xmlns:a16="http://schemas.microsoft.com/office/drawing/2014/main" id="{E618E955-66A2-4347-BBDA-CAAE203F1B04}"/>
              </a:ext>
            </a:extLst>
          </p:cNvPr>
          <p:cNvSpPr/>
          <p:nvPr/>
        </p:nvSpPr>
        <p:spPr>
          <a:xfrm>
            <a:off x="6292653" y="4136851"/>
            <a:ext cx="1066800" cy="10668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079310" y="1924817"/>
            <a:ext cx="5741961" cy="3906973"/>
          </a:xfrm>
          <a:prstGeom prst="wedgeRoundRectCallout">
            <a:avLst>
              <a:gd name="adj1" fmla="val -59771"/>
              <a:gd name="adj2" fmla="val -3619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406569" y="2061392"/>
            <a:ext cx="666968" cy="3527740"/>
            <a:chOff x="8975233" y="2493461"/>
            <a:chExt cx="666968" cy="3637315"/>
          </a:xfrm>
        </p:grpSpPr>
        <p:sp>
          <p:nvSpPr>
            <p:cNvPr id="155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157" name="Cube 156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Cube 159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Cube 162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Cube 165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7" name="Group 166"/>
          <p:cNvGrpSpPr/>
          <p:nvPr/>
        </p:nvGrpSpPr>
        <p:grpSpPr>
          <a:xfrm>
            <a:off x="4238372" y="2057231"/>
            <a:ext cx="666968" cy="3527740"/>
            <a:chOff x="8975233" y="2493461"/>
            <a:chExt cx="666968" cy="3637315"/>
          </a:xfrm>
        </p:grpSpPr>
        <p:sp>
          <p:nvSpPr>
            <p:cNvPr id="168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170" name="Cube 169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Cube 171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Cube 172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Cube 174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>
            <a:off x="5043781" y="2022264"/>
            <a:ext cx="666968" cy="3560922"/>
            <a:chOff x="8975233" y="2493461"/>
            <a:chExt cx="666968" cy="3637315"/>
          </a:xfrm>
        </p:grpSpPr>
        <p:sp>
          <p:nvSpPr>
            <p:cNvPr id="181" name="Rectangle: Rounded Corners 92">
              <a:extLst>
                <a:ext uri="{FF2B5EF4-FFF2-40B4-BE49-F238E27FC236}">
                  <a16:creationId xmlns:a16="http://schemas.microsoft.com/office/drawing/2014/main" id="{C90E89FD-8B49-4DA4-9C0B-65719E612757}"/>
                </a:ext>
              </a:extLst>
            </p:cNvPr>
            <p:cNvSpPr/>
            <p:nvPr/>
          </p:nvSpPr>
          <p:spPr>
            <a:xfrm>
              <a:off x="8975233" y="2493461"/>
              <a:ext cx="666968" cy="3637315"/>
            </a:xfrm>
            <a:prstGeom prst="roundRect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1EB4D2A-770B-4D81-85C5-D664497AC257}"/>
                </a:ext>
              </a:extLst>
            </p:cNvPr>
            <p:cNvGrpSpPr/>
            <p:nvPr/>
          </p:nvGrpSpPr>
          <p:grpSpPr>
            <a:xfrm>
              <a:off x="9085492" y="2625481"/>
              <a:ext cx="446450" cy="3373274"/>
              <a:chOff x="914393" y="1462784"/>
              <a:chExt cx="555634" cy="4198243"/>
            </a:xfrm>
          </p:grpSpPr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0A2C7393-0F3D-4826-8B63-0040A6145B51}"/>
                  </a:ext>
                </a:extLst>
              </p:cNvPr>
              <p:cNvSpPr/>
              <p:nvPr/>
            </p:nvSpPr>
            <p:spPr>
              <a:xfrm>
                <a:off x="914400" y="5105400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03587B48-F63C-4D6C-9C16-E3906442DA08}"/>
                  </a:ext>
                </a:extLst>
              </p:cNvPr>
              <p:cNvSpPr/>
              <p:nvPr/>
            </p:nvSpPr>
            <p:spPr>
              <a:xfrm>
                <a:off x="914399" y="4702173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F3E50B17-3E96-4C4D-B59E-CE0449047BA4}"/>
                  </a:ext>
                </a:extLst>
              </p:cNvPr>
              <p:cNvSpPr/>
              <p:nvPr/>
            </p:nvSpPr>
            <p:spPr>
              <a:xfrm>
                <a:off x="914399" y="4298946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9D99789E-40E5-4978-8A9A-654056CE6BF3}"/>
                  </a:ext>
                </a:extLst>
              </p:cNvPr>
              <p:cNvSpPr/>
              <p:nvPr/>
            </p:nvSpPr>
            <p:spPr>
              <a:xfrm>
                <a:off x="914398" y="3895719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C9AA385C-B7C9-4BB7-8FAA-DA85D713F412}"/>
                  </a:ext>
                </a:extLst>
              </p:cNvPr>
              <p:cNvSpPr/>
              <p:nvPr/>
            </p:nvSpPr>
            <p:spPr>
              <a:xfrm>
                <a:off x="914397" y="3492492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7C8686FD-3D7C-4DA9-95C7-9CC8DCA63DC9}"/>
                  </a:ext>
                </a:extLst>
              </p:cNvPr>
              <p:cNvSpPr/>
              <p:nvPr/>
            </p:nvSpPr>
            <p:spPr>
              <a:xfrm>
                <a:off x="914396" y="3065638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55ED7981-F7A2-4E18-8101-06E44120E3E1}"/>
                  </a:ext>
                </a:extLst>
              </p:cNvPr>
              <p:cNvSpPr/>
              <p:nvPr/>
            </p:nvSpPr>
            <p:spPr>
              <a:xfrm>
                <a:off x="914396" y="26624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B01791A6-F187-40E7-9D0B-F17955AC5B47}"/>
                  </a:ext>
                </a:extLst>
              </p:cNvPr>
              <p:cNvSpPr/>
              <p:nvPr/>
            </p:nvSpPr>
            <p:spPr>
              <a:xfrm>
                <a:off x="914395" y="22591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5BA8C5CA-4903-4483-ABB3-C09FA5DDD737}"/>
                  </a:ext>
                </a:extLst>
              </p:cNvPr>
              <p:cNvSpPr/>
              <p:nvPr/>
            </p:nvSpPr>
            <p:spPr>
              <a:xfrm>
                <a:off x="914394" y="1866011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16C79276-9C01-4404-A92E-AAADF8342F7D}"/>
                  </a:ext>
                </a:extLst>
              </p:cNvPr>
              <p:cNvSpPr/>
              <p:nvPr/>
            </p:nvSpPr>
            <p:spPr>
              <a:xfrm>
                <a:off x="914393" y="1462784"/>
                <a:ext cx="555627" cy="55562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FD560FD7-B02F-4073-8161-6E843F4C9D63}"/>
              </a:ext>
            </a:extLst>
          </p:cNvPr>
          <p:cNvGrpSpPr/>
          <p:nvPr/>
        </p:nvGrpSpPr>
        <p:grpSpPr>
          <a:xfrm>
            <a:off x="7144200" y="3935977"/>
            <a:ext cx="450238" cy="1416910"/>
            <a:chOff x="9760106" y="4229815"/>
            <a:chExt cx="450238" cy="1416910"/>
          </a:xfrm>
        </p:grpSpPr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BFA6E4F4-9990-4793-9099-8F570596A3B8}"/>
                </a:ext>
              </a:extLst>
            </p:cNvPr>
            <p:cNvSpPr/>
            <p:nvPr/>
          </p:nvSpPr>
          <p:spPr>
            <a:xfrm>
              <a:off x="9760106" y="5196487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BBF43285-5475-4046-8B48-B39A68BF35D8}"/>
                </a:ext>
              </a:extLst>
            </p:cNvPr>
            <p:cNvSpPr/>
            <p:nvPr/>
          </p:nvSpPr>
          <p:spPr>
            <a:xfrm>
              <a:off x="9760106" y="4869742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C9F5EA50-F260-4E6A-A83D-AAB60F819DE1}"/>
                </a:ext>
              </a:extLst>
            </p:cNvPr>
            <p:cNvSpPr/>
            <p:nvPr/>
          </p:nvSpPr>
          <p:spPr>
            <a:xfrm>
              <a:off x="9760106" y="4542997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7" name="Cube 196">
              <a:extLst>
                <a:ext uri="{FF2B5EF4-FFF2-40B4-BE49-F238E27FC236}">
                  <a16:creationId xmlns:a16="http://schemas.microsoft.com/office/drawing/2014/main" id="{8A374118-3583-40A7-8E6B-B16532A50047}"/>
                </a:ext>
              </a:extLst>
            </p:cNvPr>
            <p:cNvSpPr/>
            <p:nvPr/>
          </p:nvSpPr>
          <p:spPr>
            <a:xfrm>
              <a:off x="9760106" y="4229815"/>
              <a:ext cx="450238" cy="450238"/>
            </a:xfrm>
            <a:prstGeom prst="cub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98" name="TextBox 197"/>
          <p:cNvSpPr txBox="1"/>
          <p:nvPr/>
        </p:nvSpPr>
        <p:spPr>
          <a:xfrm>
            <a:off x="1907928" y="3614062"/>
            <a:ext cx="81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3968110" y="244012"/>
            <a:ext cx="428322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 + 5 =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86.71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1733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8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51">
        <p:fade/>
      </p:transition>
    </mc:Choice>
    <mc:Fallback xmlns="">
      <p:transition spd="med" advTm="8355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2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3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1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6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6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9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6" presetClass="path" presetSubtype="0" accel="50000" decel="5000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3.7037E-6 L -0.22864 -0.23009 " pathEditMode="relative" rAng="0" ptsTypes="AA">
                                          <p:cBhvr>
                                            <p:cTn id="89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32" y="-11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3.33333E-6 L -0.06757 0.00023 " pathEditMode="relative" rAng="0" ptsTypes="AA">
                                          <p:cBhvr>
                                            <p:cTn id="93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3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9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2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7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26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9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9" grpId="0"/>
          <p:bldP spid="9" grpId="1"/>
          <p:bldP spid="36" grpId="0" animBg="1"/>
          <p:bldP spid="7" grpId="0" animBg="1"/>
          <p:bldP spid="7" grpId="1" animBg="1"/>
          <p:bldP spid="8" grpId="0"/>
          <p:bldP spid="8" grpId="1"/>
          <p:bldP spid="150" grpId="0" animBg="1"/>
          <p:bldP spid="150" grpId="1" animBg="1"/>
          <p:bldP spid="151" grpId="0"/>
          <p:bldP spid="151" grpId="1"/>
          <p:bldP spid="152" grpId="2" animBg="1"/>
          <p:bldP spid="152" grpId="3" animBg="1"/>
          <p:bldP spid="153" grpId="0" animBg="1"/>
          <p:bldP spid="153" grpId="1" animBg="1"/>
          <p:bldP spid="153" grpId="2" animBg="1"/>
          <p:bldP spid="10" grpId="0" animBg="1"/>
          <p:bldP spid="198" grpId="0"/>
          <p:bldP spid="198" grpId="1"/>
          <p:bldP spid="1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9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6" presetClass="path" presetSubtype="0" accel="50000" decel="5000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3.7037E-6 L -0.22864 -0.23009 " pathEditMode="relative" rAng="0" ptsTypes="AA">
                                          <p:cBhvr>
                                            <p:cTn id="89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32" y="-11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3.33333E-6 L -0.06757 0.00023 " pathEditMode="relative" rAng="0" ptsTypes="AA">
                                          <p:cBhvr>
                                            <p:cTn id="93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3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9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2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7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26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9" grpId="0"/>
          <p:bldP spid="9" grpId="1"/>
          <p:bldP spid="36" grpId="0" animBg="1"/>
          <p:bldP spid="7" grpId="0" animBg="1"/>
          <p:bldP spid="7" grpId="1" animBg="1"/>
          <p:bldP spid="8" grpId="0"/>
          <p:bldP spid="8" grpId="1"/>
          <p:bldP spid="150" grpId="0" animBg="1"/>
          <p:bldP spid="150" grpId="1" animBg="1"/>
          <p:bldP spid="151" grpId="0"/>
          <p:bldP spid="151" grpId="1"/>
          <p:bldP spid="152" grpId="2" animBg="1"/>
          <p:bldP spid="152" grpId="3" animBg="1"/>
          <p:bldP spid="153" grpId="0" animBg="1"/>
          <p:bldP spid="153" grpId="1" animBg="1"/>
          <p:bldP spid="153" grpId="2" animBg="1"/>
          <p:bldP spid="10" grpId="0" animBg="1"/>
          <p:bldP spid="198" grpId="0"/>
          <p:bldP spid="198" grpId="1"/>
          <p:bldP spid="19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0.7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|3.2|3.7|3.6|16.8|5.5|1|13.7|7.7|3.5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|0.6|0.7|1.3|8.1|4.1|0.6|0.4|2.3|4.3|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9|1.5|2.5|6.4|0.8|2.5|1|2.1|2.8|0.8|1.2|2.9|0.4|0.3|1.1|1|0.9|0.9|0.4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|2|1.6|2.7|1.9|3.9|6.4|1.2|8.6|0.9|9.3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9|3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2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9.6|0.9|1.3|1.2|1.3|1.3|1.2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|2.3|1.5|1.1|1.1|1.2|3.9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.1|7.5|3.7|1.7|11.5|2.2|6.6|1.3|10.4|8.7|3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9.8|1.7|1|0.9|12.2|1|1|1.3|3.1|3.4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1|1|3.1|4.5|1|8.4|0.9|0.8|1.2|0.8|1|3.3|1.1|1.5|0.8|3.2|1|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381</Words>
  <Application>Microsoft Office PowerPoint</Application>
  <PresentationFormat>Widescreen</PresentationFormat>
  <Paragraphs>174</Paragraphs>
  <Slides>20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等线</vt:lpstr>
      <vt:lpstr>等线 Light</vt:lpstr>
      <vt:lpstr>iCiel Cadena</vt:lpstr>
      <vt:lpstr>LNTH-Candy Love FREE</vt:lpstr>
      <vt:lpstr>Times New Roman</vt:lpstr>
      <vt:lpstr>UTM Cooper Black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</cp:lastModifiedBy>
  <cp:revision>62</cp:revision>
  <dcterms:created xsi:type="dcterms:W3CDTF">2021-10-02T03:47:57Z</dcterms:created>
  <dcterms:modified xsi:type="dcterms:W3CDTF">2021-11-21T03:37:04Z</dcterms:modified>
</cp:coreProperties>
</file>